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19" r:id="rId1"/>
  </p:sldMasterIdLst>
  <p:notesMasterIdLst>
    <p:notesMasterId r:id="rId7"/>
  </p:notesMasterIdLst>
  <p:sldIdLst>
    <p:sldId id="256" r:id="rId2"/>
    <p:sldId id="257" r:id="rId3"/>
    <p:sldId id="258" r:id="rId4"/>
    <p:sldId id="265" r:id="rId5"/>
    <p:sldId id="298" r:id="rId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96E557-18B8-4912-972C-8D3C2BC34B33}" v="27" dt="2021-03-31T07:26:01.349"/>
    <p1510:client id="{1240ED1D-BB5C-4351-A098-D675969107A2}" v="15" dt="2021-03-31T07:15:01.431"/>
    <p1510:client id="{1C1E8961-7F48-46B6-B910-CD55318ED7F2}" v="49" dt="2021-03-30T11:23:57.634"/>
    <p1510:client id="{20163B05-5E6C-4A0A-A58F-C85A04F71A82}" v="9" dt="2021-03-31T07:17:15.018"/>
    <p1510:client id="{9C3115F1-3B23-4387-ACD8-57BC84143B70}" v="167" dt="2021-03-30T11:49:18.628"/>
    <p1510:client id="{AD01C802-D875-4BA3-8BB9-D4C5AFDE2A04}" v="86" dt="2021-03-31T10:05:41.495"/>
    <p1510:client id="{C902ED75-8A23-4B44-BF0D-358BA1B1080B}" v="141" dt="2021-03-30T11:33:48.235"/>
    <p1510:client id="{F266ED8F-53E9-4F78-99FF-BF67AE60C0F1}" v="10" dt="2021-03-30T11:20:50.890"/>
  </p1510:revLst>
</p1510:revInfo>
</file>

<file path=ppt/tableStyles.xml><?xml version="1.0" encoding="utf-8"?>
<a:tblStyleLst xmlns:a="http://schemas.openxmlformats.org/drawingml/2006/main" def="{4E8A2A44-D929-4F76-9432-6582BE2B8724}">
  <a:tblStyle styleId="{4E8A2A44-D929-4F76-9432-6582BE2B872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4" d="100"/>
          <a:sy n="134" d="100"/>
        </p:scale>
        <p:origin x="186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f  lucrari dr. ing. Andrioaia Dragos Alexandru" userId="S::dragos.andrioaia@ub.ro::e07a8896-f860-46f3-b012-8f24599b187d" providerId="AD" clId="Web-{0096E557-18B8-4912-972C-8D3C2BC34B33}"/>
    <pc:docChg chg="modSld">
      <pc:chgData name="Sef  lucrari dr. ing. Andrioaia Dragos Alexandru" userId="S::dragos.andrioaia@ub.ro::e07a8896-f860-46f3-b012-8f24599b187d" providerId="AD" clId="Web-{0096E557-18B8-4912-972C-8D3C2BC34B33}" dt="2021-03-31T07:26:01.349" v="25" actId="1076"/>
      <pc:docMkLst>
        <pc:docMk/>
      </pc:docMkLst>
      <pc:sldChg chg="addSp delSp modSp">
        <pc:chgData name="Sef  lucrari dr. ing. Andrioaia Dragos Alexandru" userId="S::dragos.andrioaia@ub.ro::e07a8896-f860-46f3-b012-8f24599b187d" providerId="AD" clId="Web-{0096E557-18B8-4912-972C-8D3C2BC34B33}" dt="2021-03-31T07:21:09.410" v="9"/>
        <pc:sldMkLst>
          <pc:docMk/>
          <pc:sldMk cId="0" sldId="256"/>
        </pc:sldMkLst>
        <pc:picChg chg="add mod">
          <ac:chgData name="Sef  lucrari dr. ing. Andrioaia Dragos Alexandru" userId="S::dragos.andrioaia@ub.ro::e07a8896-f860-46f3-b012-8f24599b187d" providerId="AD" clId="Web-{0096E557-18B8-4912-972C-8D3C2BC34B33}" dt="2021-03-31T07:20:55.473" v="4" actId="1076"/>
          <ac:picMkLst>
            <pc:docMk/>
            <pc:sldMk cId="0" sldId="256"/>
            <ac:picMk id="2" creationId="{4B6CBE08-020E-4777-9F42-DB7821D9B736}"/>
          </ac:picMkLst>
        </pc:picChg>
        <pc:picChg chg="del mod">
          <ac:chgData name="Sef  lucrari dr. ing. Andrioaia Dragos Alexandru" userId="S::dragos.andrioaia@ub.ro::e07a8896-f860-46f3-b012-8f24599b187d" providerId="AD" clId="Web-{0096E557-18B8-4912-972C-8D3C2BC34B33}" dt="2021-03-31T07:21:09.410" v="9"/>
          <ac:picMkLst>
            <pc:docMk/>
            <pc:sldMk cId="0" sldId="256"/>
            <ac:picMk id="12" creationId="{000A4E3A-044A-4F46-B5D3-2DD2D0754290}"/>
          </ac:picMkLst>
        </pc:picChg>
      </pc:sldChg>
      <pc:sldChg chg="addSp delSp modSp">
        <pc:chgData name="Sef  lucrari dr. ing. Andrioaia Dragos Alexandru" userId="S::dragos.andrioaia@ub.ro::e07a8896-f860-46f3-b012-8f24599b187d" providerId="AD" clId="Web-{0096E557-18B8-4912-972C-8D3C2BC34B33}" dt="2021-03-31T07:26:01.349" v="25" actId="1076"/>
        <pc:sldMkLst>
          <pc:docMk/>
          <pc:sldMk cId="0" sldId="257"/>
        </pc:sldMkLst>
        <pc:spChg chg="mod">
          <ac:chgData name="Sef  lucrari dr. ing. Andrioaia Dragos Alexandru" userId="S::dragos.andrioaia@ub.ro::e07a8896-f860-46f3-b012-8f24599b187d" providerId="AD" clId="Web-{0096E557-18B8-4912-972C-8D3C2BC34B33}" dt="2021-03-31T07:23:32.096" v="22" actId="1076"/>
          <ac:spMkLst>
            <pc:docMk/>
            <pc:sldMk cId="0" sldId="257"/>
            <ac:spMk id="3" creationId="{69FCEB5B-A1C9-4AB2-8948-2FD415CD8369}"/>
          </ac:spMkLst>
        </pc:spChg>
        <pc:spChg chg="mod">
          <ac:chgData name="Sef  lucrari dr. ing. Andrioaia Dragos Alexandru" userId="S::dragos.andrioaia@ub.ro::e07a8896-f860-46f3-b012-8f24599b187d" providerId="AD" clId="Web-{0096E557-18B8-4912-972C-8D3C2BC34B33}" dt="2021-03-31T07:23:29.580" v="21" actId="20577"/>
          <ac:spMkLst>
            <pc:docMk/>
            <pc:sldMk cId="0" sldId="257"/>
            <ac:spMk id="110" creationId="{00000000-0000-0000-0000-000000000000}"/>
          </ac:spMkLst>
        </pc:spChg>
        <pc:picChg chg="add mod">
          <ac:chgData name="Sef  lucrari dr. ing. Andrioaia Dragos Alexandru" userId="S::dragos.andrioaia@ub.ro::e07a8896-f860-46f3-b012-8f24599b187d" providerId="AD" clId="Web-{0096E557-18B8-4912-972C-8D3C2BC34B33}" dt="2021-03-31T07:26:01.349" v="25" actId="1076"/>
          <ac:picMkLst>
            <pc:docMk/>
            <pc:sldMk cId="0" sldId="257"/>
            <ac:picMk id="4" creationId="{B561A9BD-9FBE-45D7-96BD-A2D7EB8AD747}"/>
          </ac:picMkLst>
        </pc:picChg>
        <pc:picChg chg="del">
          <ac:chgData name="Sef  lucrari dr. ing. Andrioaia Dragos Alexandru" userId="S::dragos.andrioaia@ub.ro::e07a8896-f860-46f3-b012-8f24599b187d" providerId="AD" clId="Web-{0096E557-18B8-4912-972C-8D3C2BC34B33}" dt="2021-03-31T07:20:45.629" v="0"/>
          <ac:picMkLst>
            <pc:docMk/>
            <pc:sldMk cId="0" sldId="257"/>
            <ac:picMk id="6" creationId="{3B6B9460-6523-44D1-84A8-96E295FE5102}"/>
          </ac:picMkLst>
        </pc:picChg>
        <pc:picChg chg="mod">
          <ac:chgData name="Sef  lucrari dr. ing. Andrioaia Dragos Alexandru" userId="S::dragos.andrioaia@ub.ro::e07a8896-f860-46f3-b012-8f24599b187d" providerId="AD" clId="Web-{0096E557-18B8-4912-972C-8D3C2BC34B33}" dt="2021-03-31T07:23:16.252" v="16" actId="1076"/>
          <ac:picMkLst>
            <pc:docMk/>
            <pc:sldMk cId="0" sldId="257"/>
            <ac:picMk id="8" creationId="{86A75E78-7F2A-4E73-8525-CE5FAB3BC300}"/>
          </ac:picMkLst>
        </pc:picChg>
        <pc:picChg chg="mod">
          <ac:chgData name="Sef  lucrari dr. ing. Andrioaia Dragos Alexandru" userId="S::dragos.andrioaia@ub.ro::e07a8896-f860-46f3-b012-8f24599b187d" providerId="AD" clId="Web-{0096E557-18B8-4912-972C-8D3C2BC34B33}" dt="2021-03-31T07:23:16.330" v="17" actId="1076"/>
          <ac:picMkLst>
            <pc:docMk/>
            <pc:sldMk cId="0" sldId="257"/>
            <ac:picMk id="20" creationId="{6BDBF358-11C3-454F-81FB-AF7DA94FDBF0}"/>
          </ac:picMkLst>
        </pc:picChg>
        <pc:picChg chg="del mod">
          <ac:chgData name="Sef  lucrari dr. ing. Andrioaia Dragos Alexandru" userId="S::dragos.andrioaia@ub.ro::e07a8896-f860-46f3-b012-8f24599b187d" providerId="AD" clId="Web-{0096E557-18B8-4912-972C-8D3C2BC34B33}" dt="2021-03-31T07:23:13.689" v="14"/>
          <ac:picMkLst>
            <pc:docMk/>
            <pc:sldMk cId="0" sldId="257"/>
            <ac:picMk id="22" creationId="{1A003DD3-ABC7-4950-9EC6-4256CB4C7A37}"/>
          </ac:picMkLst>
        </pc:picChg>
      </pc:sldChg>
      <pc:sldChg chg="modSp">
        <pc:chgData name="Sef  lucrari dr. ing. Andrioaia Dragos Alexandru" userId="S::dragos.andrioaia@ub.ro::e07a8896-f860-46f3-b012-8f24599b187d" providerId="AD" clId="Web-{0096E557-18B8-4912-972C-8D3C2BC34B33}" dt="2021-03-31T07:24:21.081" v="24" actId="1076"/>
        <pc:sldMkLst>
          <pc:docMk/>
          <pc:sldMk cId="2527526081" sldId="298"/>
        </pc:sldMkLst>
        <pc:spChg chg="mod">
          <ac:chgData name="Sef  lucrari dr. ing. Andrioaia Dragos Alexandru" userId="S::dragos.andrioaia@ub.ro::e07a8896-f860-46f3-b012-8f24599b187d" providerId="AD" clId="Web-{0096E557-18B8-4912-972C-8D3C2BC34B33}" dt="2021-03-31T07:24:11.378" v="23" actId="1076"/>
          <ac:spMkLst>
            <pc:docMk/>
            <pc:sldMk cId="2527526081" sldId="298"/>
            <ac:spMk id="3" creationId="{69FCEB5B-A1C9-4AB2-8948-2FD415CD8369}"/>
          </ac:spMkLst>
        </pc:spChg>
        <pc:picChg chg="mod">
          <ac:chgData name="Sef  lucrari dr. ing. Andrioaia Dragos Alexandru" userId="S::dragos.andrioaia@ub.ro::e07a8896-f860-46f3-b012-8f24599b187d" providerId="AD" clId="Web-{0096E557-18B8-4912-972C-8D3C2BC34B33}" dt="2021-03-31T07:24:21.081" v="24" actId="1076"/>
          <ac:picMkLst>
            <pc:docMk/>
            <pc:sldMk cId="2527526081" sldId="298"/>
            <ac:picMk id="15" creationId="{9B76EE9D-2025-4B88-ADFD-AC74A2CD07F4}"/>
          </ac:picMkLst>
        </pc:picChg>
      </pc:sldChg>
    </pc:docChg>
  </pc:docChgLst>
  <pc:docChgLst>
    <pc:chgData name="Sef  lucrari dr. ing. Andrioaia Dragos Alexandru" userId="S::dragos.andrioaia@ub.ro::e07a8896-f860-46f3-b012-8f24599b187d" providerId="AD" clId="Web-{20163B05-5E6C-4A0A-A58F-C85A04F71A82}"/>
    <pc:docChg chg="modSld">
      <pc:chgData name="Sef  lucrari dr. ing. Andrioaia Dragos Alexandru" userId="S::dragos.andrioaia@ub.ro::e07a8896-f860-46f3-b012-8f24599b187d" providerId="AD" clId="Web-{20163B05-5E6C-4A0A-A58F-C85A04F71A82}" dt="2021-03-31T07:17:15.018" v="8"/>
      <pc:docMkLst>
        <pc:docMk/>
      </pc:docMkLst>
      <pc:sldChg chg="modSp">
        <pc:chgData name="Sef  lucrari dr. ing. Andrioaia Dragos Alexandru" userId="S::dragos.andrioaia@ub.ro::e07a8896-f860-46f3-b012-8f24599b187d" providerId="AD" clId="Web-{20163B05-5E6C-4A0A-A58F-C85A04F71A82}" dt="2021-03-31T07:16:22.751" v="2" actId="1076"/>
        <pc:sldMkLst>
          <pc:docMk/>
          <pc:sldMk cId="0" sldId="256"/>
        </pc:sldMkLst>
        <pc:picChg chg="mod">
          <ac:chgData name="Sef  lucrari dr. ing. Andrioaia Dragos Alexandru" userId="S::dragos.andrioaia@ub.ro::e07a8896-f860-46f3-b012-8f24599b187d" providerId="AD" clId="Web-{20163B05-5E6C-4A0A-A58F-C85A04F71A82}" dt="2021-03-31T07:16:22.751" v="2" actId="1076"/>
          <ac:picMkLst>
            <pc:docMk/>
            <pc:sldMk cId="0" sldId="256"/>
            <ac:picMk id="4" creationId="{76C85757-1155-4917-B4C7-546E8AF9A258}"/>
          </ac:picMkLst>
        </pc:picChg>
        <pc:picChg chg="mod">
          <ac:chgData name="Sef  lucrari dr. ing. Andrioaia Dragos Alexandru" userId="S::dragos.andrioaia@ub.ro::e07a8896-f860-46f3-b012-8f24599b187d" providerId="AD" clId="Web-{20163B05-5E6C-4A0A-A58F-C85A04F71A82}" dt="2021-03-31T07:16:19.564" v="1" actId="1076"/>
          <ac:picMkLst>
            <pc:docMk/>
            <pc:sldMk cId="0" sldId="256"/>
            <ac:picMk id="10" creationId="{00000000-0000-0000-0000-000000000000}"/>
          </ac:picMkLst>
        </pc:picChg>
      </pc:sldChg>
      <pc:sldChg chg="delSp modSp">
        <pc:chgData name="Sef  lucrari dr. ing. Andrioaia Dragos Alexandru" userId="S::dragos.andrioaia@ub.ro::e07a8896-f860-46f3-b012-8f24599b187d" providerId="AD" clId="Web-{20163B05-5E6C-4A0A-A58F-C85A04F71A82}" dt="2021-03-31T07:17:15.018" v="8"/>
        <pc:sldMkLst>
          <pc:docMk/>
          <pc:sldMk cId="0" sldId="257"/>
        </pc:sldMkLst>
        <pc:picChg chg="del mod">
          <ac:chgData name="Sef  lucrari dr. ing. Andrioaia Dragos Alexandru" userId="S::dragos.andrioaia@ub.ro::e07a8896-f860-46f3-b012-8f24599b187d" providerId="AD" clId="Web-{20163B05-5E6C-4A0A-A58F-C85A04F71A82}" dt="2021-03-31T07:17:15.018" v="8"/>
          <ac:picMkLst>
            <pc:docMk/>
            <pc:sldMk cId="0" sldId="257"/>
            <ac:picMk id="18" creationId="{6DFD1D84-AAA1-4B25-AD9E-C168FA3F70DE}"/>
          </ac:picMkLst>
        </pc:picChg>
      </pc:sldChg>
      <pc:sldChg chg="modSp">
        <pc:chgData name="Sef  lucrari dr. ing. Andrioaia Dragos Alexandru" userId="S::dragos.andrioaia@ub.ro::e07a8896-f860-46f3-b012-8f24599b187d" providerId="AD" clId="Web-{20163B05-5E6C-4A0A-A58F-C85A04F71A82}" dt="2021-03-31T07:16:56.236" v="5" actId="14100"/>
        <pc:sldMkLst>
          <pc:docMk/>
          <pc:sldMk cId="0" sldId="258"/>
        </pc:sldMkLst>
        <pc:picChg chg="mod">
          <ac:chgData name="Sef  lucrari dr. ing. Andrioaia Dragos Alexandru" userId="S::dragos.andrioaia@ub.ro::e07a8896-f860-46f3-b012-8f24599b187d" providerId="AD" clId="Web-{20163B05-5E6C-4A0A-A58F-C85A04F71A82}" dt="2021-03-31T07:16:52.549" v="4" actId="1076"/>
          <ac:picMkLst>
            <pc:docMk/>
            <pc:sldMk cId="0" sldId="258"/>
            <ac:picMk id="5" creationId="{DAEA2FD1-1555-41C6-A0F1-C140B1B3777C}"/>
          </ac:picMkLst>
        </pc:picChg>
        <pc:picChg chg="mod">
          <ac:chgData name="Sef  lucrari dr. ing. Andrioaia Dragos Alexandru" userId="S::dragos.andrioaia@ub.ro::e07a8896-f860-46f3-b012-8f24599b187d" providerId="AD" clId="Web-{20163B05-5E6C-4A0A-A58F-C85A04F71A82}" dt="2021-03-31T07:16:56.236" v="5" actId="14100"/>
          <ac:picMkLst>
            <pc:docMk/>
            <pc:sldMk cId="0" sldId="258"/>
            <ac:picMk id="11" creationId="{00000000-0000-0000-0000-000000000000}"/>
          </ac:picMkLst>
        </pc:picChg>
      </pc:sldChg>
    </pc:docChg>
  </pc:docChgLst>
  <pc:docChgLst>
    <pc:chgData name="Sef  lucrari dr. ing. Andrioaia Dragos Alexandru" userId="S::dragos.andrioaia@ub.ro::e07a8896-f860-46f3-b012-8f24599b187d" providerId="AD" clId="Web-{9C3115F1-3B23-4387-ACD8-57BC84143B70}"/>
    <pc:docChg chg="delSld modSld">
      <pc:chgData name="Sef  lucrari dr. ing. Andrioaia Dragos Alexandru" userId="S::dragos.andrioaia@ub.ro::e07a8896-f860-46f3-b012-8f24599b187d" providerId="AD" clId="Web-{9C3115F1-3B23-4387-ACD8-57BC84143B70}" dt="2021-03-30T11:49:18.628" v="161" actId="14100"/>
      <pc:docMkLst>
        <pc:docMk/>
      </pc:docMkLst>
      <pc:sldChg chg="addSp delSp modSp">
        <pc:chgData name="Sef  lucrari dr. ing. Andrioaia Dragos Alexandru" userId="S::dragos.andrioaia@ub.ro::e07a8896-f860-46f3-b012-8f24599b187d" providerId="AD" clId="Web-{9C3115F1-3B23-4387-ACD8-57BC84143B70}" dt="2021-03-30T11:48:27.596" v="160" actId="1076"/>
        <pc:sldMkLst>
          <pc:docMk/>
          <pc:sldMk cId="0" sldId="256"/>
        </pc:sldMkLst>
        <pc:spChg chg="add del mod">
          <ac:chgData name="Sef  lucrari dr. ing. Andrioaia Dragos Alexandru" userId="S::dragos.andrioaia@ub.ro::e07a8896-f860-46f3-b012-8f24599b187d" providerId="AD" clId="Web-{9C3115F1-3B23-4387-ACD8-57BC84143B70}" dt="2021-03-30T11:38:56.579" v="66"/>
          <ac:spMkLst>
            <pc:docMk/>
            <pc:sldMk cId="0" sldId="256"/>
            <ac:spMk id="2" creationId="{6D477EA5-C3C4-4DD2-8462-3C4ACE23964B}"/>
          </ac:spMkLst>
        </pc:spChg>
        <pc:spChg chg="add mod">
          <ac:chgData name="Sef  lucrari dr. ing. Andrioaia Dragos Alexandru" userId="S::dragos.andrioaia@ub.ro::e07a8896-f860-46f3-b012-8f24599b187d" providerId="AD" clId="Web-{9C3115F1-3B23-4387-ACD8-57BC84143B70}" dt="2021-03-30T11:48:27.596" v="160" actId="1076"/>
          <ac:spMkLst>
            <pc:docMk/>
            <pc:sldMk cId="0" sldId="256"/>
            <ac:spMk id="3" creationId="{A35BB18C-7A4B-4729-AE80-25ABD8BA8324}"/>
          </ac:spMkLst>
        </pc:spChg>
        <pc:spChg chg="mod">
          <ac:chgData name="Sef  lucrari dr. ing. Andrioaia Dragos Alexandru" userId="S::dragos.andrioaia@ub.ro::e07a8896-f860-46f3-b012-8f24599b187d" providerId="AD" clId="Web-{9C3115F1-3B23-4387-ACD8-57BC84143B70}" dt="2021-03-30T11:41:32.474" v="102" actId="1076"/>
          <ac:spMkLst>
            <pc:docMk/>
            <pc:sldMk cId="0" sldId="256"/>
            <ac:spMk id="7" creationId="{00000000-0000-0000-0000-000000000000}"/>
          </ac:spMkLst>
        </pc:spChg>
        <pc:spChg chg="mod">
          <ac:chgData name="Sef  lucrari dr. ing. Andrioaia Dragos Alexandru" userId="S::dragos.andrioaia@ub.ro::e07a8896-f860-46f3-b012-8f24599b187d" providerId="AD" clId="Web-{9C3115F1-3B23-4387-ACD8-57BC84143B70}" dt="2021-03-30T11:41:09.114" v="98" actId="20577"/>
          <ac:spMkLst>
            <pc:docMk/>
            <pc:sldMk cId="0" sldId="256"/>
            <ac:spMk id="8" creationId="{00000000-0000-0000-0000-000000000000}"/>
          </ac:spMkLst>
        </pc:spChg>
        <pc:spChg chg="mod">
          <ac:chgData name="Sef  lucrari dr. ing. Andrioaia Dragos Alexandru" userId="S::dragos.andrioaia@ub.ro::e07a8896-f860-46f3-b012-8f24599b187d" providerId="AD" clId="Web-{9C3115F1-3B23-4387-ACD8-57BC84143B70}" dt="2021-03-30T11:38:10.781" v="61" actId="1076"/>
          <ac:spMkLst>
            <pc:docMk/>
            <pc:sldMk cId="0" sldId="256"/>
            <ac:spMk id="9" creationId="{00000000-0000-0000-0000-000000000000}"/>
          </ac:spMkLst>
        </pc:spChg>
        <pc:spChg chg="add mod">
          <ac:chgData name="Sef  lucrari dr. ing. Andrioaia Dragos Alexandru" userId="S::dragos.andrioaia@ub.ro::e07a8896-f860-46f3-b012-8f24599b187d" providerId="AD" clId="Web-{9C3115F1-3B23-4387-ACD8-57BC84143B70}" dt="2021-03-30T11:37:03.732" v="24" actId="1076"/>
          <ac:spMkLst>
            <pc:docMk/>
            <pc:sldMk cId="0" sldId="256"/>
            <ac:spMk id="11" creationId="{FA2FDB82-5EA0-4022-9F5A-8D2EAC7A02BA}"/>
          </ac:spMkLst>
        </pc:spChg>
        <pc:picChg chg="mod">
          <ac:chgData name="Sef  lucrari dr. ing. Andrioaia Dragos Alexandru" userId="S::dragos.andrioaia@ub.ro::e07a8896-f860-46f3-b012-8f24599b187d" providerId="AD" clId="Web-{9C3115F1-3B23-4387-ACD8-57BC84143B70}" dt="2021-03-30T11:38:36.422" v="63" actId="1076"/>
          <ac:picMkLst>
            <pc:docMk/>
            <pc:sldMk cId="0" sldId="256"/>
            <ac:picMk id="10" creationId="{00000000-0000-0000-0000-000000000000}"/>
          </ac:picMkLst>
        </pc:picChg>
        <pc:picChg chg="del mod">
          <ac:chgData name="Sef  lucrari dr. ing. Andrioaia Dragos Alexandru" userId="S::dragos.andrioaia@ub.ro::e07a8896-f860-46f3-b012-8f24599b187d" providerId="AD" clId="Web-{9C3115F1-3B23-4387-ACD8-57BC84143B70}" dt="2021-03-30T11:42:52.805" v="112"/>
          <ac:picMkLst>
            <pc:docMk/>
            <pc:sldMk cId="0" sldId="256"/>
            <ac:picMk id="104" creationId="{00000000-0000-0000-0000-000000000000}"/>
          </ac:picMkLst>
        </pc:picChg>
      </pc:sldChg>
      <pc:sldChg chg="addSp delSp modSp">
        <pc:chgData name="Sef  lucrari dr. ing. Andrioaia Dragos Alexandru" userId="S::dragos.andrioaia@ub.ro::e07a8896-f860-46f3-b012-8f24599b187d" providerId="AD" clId="Web-{9C3115F1-3B23-4387-ACD8-57BC84143B70}" dt="2021-03-30T11:46:10.920" v="145"/>
        <pc:sldMkLst>
          <pc:docMk/>
          <pc:sldMk cId="0" sldId="257"/>
        </pc:sldMkLst>
        <pc:spChg chg="add del mod">
          <ac:chgData name="Sef  lucrari dr. ing. Andrioaia Dragos Alexandru" userId="S::dragos.andrioaia@ub.ro::e07a8896-f860-46f3-b012-8f24599b187d" providerId="AD" clId="Web-{9C3115F1-3B23-4387-ACD8-57BC84143B70}" dt="2021-03-30T11:46:10.920" v="145"/>
          <ac:spMkLst>
            <pc:docMk/>
            <pc:sldMk cId="0" sldId="257"/>
            <ac:spMk id="5" creationId="{16D62BB7-43FB-4ABE-B7FD-26407EBC4B31}"/>
          </ac:spMkLst>
        </pc:spChg>
        <pc:spChg chg="add mod">
          <ac:chgData name="Sef  lucrari dr. ing. Andrioaia Dragos Alexandru" userId="S::dragos.andrioaia@ub.ro::e07a8896-f860-46f3-b012-8f24599b187d" providerId="AD" clId="Web-{9C3115F1-3B23-4387-ACD8-57BC84143B70}" dt="2021-03-30T11:43:52.213" v="128" actId="1076"/>
          <ac:spMkLst>
            <pc:docMk/>
            <pc:sldMk cId="0" sldId="257"/>
            <ac:spMk id="9" creationId="{0DFD1B37-4884-4D1F-A31E-BCB222FFA9DB}"/>
          </ac:spMkLst>
        </pc:spChg>
        <pc:spChg chg="add mod">
          <ac:chgData name="Sef  lucrari dr. ing. Andrioaia Dragos Alexandru" userId="S::dragos.andrioaia@ub.ro::e07a8896-f860-46f3-b012-8f24599b187d" providerId="AD" clId="Web-{9C3115F1-3B23-4387-ACD8-57BC84143B70}" dt="2021-03-30T11:43:55.478" v="130" actId="1076"/>
          <ac:spMkLst>
            <pc:docMk/>
            <pc:sldMk cId="0" sldId="257"/>
            <ac:spMk id="10" creationId="{44EB9F0A-1708-4C7B-98D3-F3101E961187}"/>
          </ac:spMkLst>
        </pc:spChg>
        <pc:spChg chg="add mod">
          <ac:chgData name="Sef  lucrari dr. ing. Andrioaia Dragos Alexandru" userId="S::dragos.andrioaia@ub.ro::e07a8896-f860-46f3-b012-8f24599b187d" providerId="AD" clId="Web-{9C3115F1-3B23-4387-ACD8-57BC84143B70}" dt="2021-03-30T11:44:01.229" v="132" actId="1076"/>
          <ac:spMkLst>
            <pc:docMk/>
            <pc:sldMk cId="0" sldId="257"/>
            <ac:spMk id="11" creationId="{0463EB37-DAC1-4858-B453-B902F387E5E3}"/>
          </ac:spMkLst>
        </pc:spChg>
        <pc:spChg chg="add mod">
          <ac:chgData name="Sef  lucrari dr. ing. Andrioaia Dragos Alexandru" userId="S::dragos.andrioaia@ub.ro::e07a8896-f860-46f3-b012-8f24599b187d" providerId="AD" clId="Web-{9C3115F1-3B23-4387-ACD8-57BC84143B70}" dt="2021-03-30T11:44:10.041" v="134" actId="1076"/>
          <ac:spMkLst>
            <pc:docMk/>
            <pc:sldMk cId="0" sldId="257"/>
            <ac:spMk id="12" creationId="{4A43D504-8ED7-4D57-8D88-DB1AFFA344C1}"/>
          </ac:spMkLst>
        </pc:spChg>
        <pc:picChg chg="add del mod">
          <ac:chgData name="Sef  lucrari dr. ing. Andrioaia Dragos Alexandru" userId="S::dragos.andrioaia@ub.ro::e07a8896-f860-46f3-b012-8f24599b187d" providerId="AD" clId="Web-{9C3115F1-3B23-4387-ACD8-57BC84143B70}" dt="2021-03-30T11:43:17.102" v="118"/>
          <ac:picMkLst>
            <pc:docMk/>
            <pc:sldMk cId="0" sldId="257"/>
            <ac:picMk id="4" creationId="{E5274793-B058-410B-9BCC-8961C37BA97C}"/>
          </ac:picMkLst>
        </pc:picChg>
      </pc:sldChg>
      <pc:sldChg chg="delSp modSp">
        <pc:chgData name="Sef  lucrari dr. ing. Andrioaia Dragos Alexandru" userId="S::dragos.andrioaia@ub.ro::e07a8896-f860-46f3-b012-8f24599b187d" providerId="AD" clId="Web-{9C3115F1-3B23-4387-ACD8-57BC84143B70}" dt="2021-03-30T11:47:27" v="158" actId="1076"/>
        <pc:sldMkLst>
          <pc:docMk/>
          <pc:sldMk cId="0" sldId="265"/>
        </pc:sldMkLst>
        <pc:picChg chg="mod">
          <ac:chgData name="Sef  lucrari dr. ing. Andrioaia Dragos Alexandru" userId="S::dragos.andrioaia@ub.ro::e07a8896-f860-46f3-b012-8f24599b187d" providerId="AD" clId="Web-{9C3115F1-3B23-4387-ACD8-57BC84143B70}" dt="2021-03-30T11:47:27" v="158" actId="1076"/>
          <ac:picMkLst>
            <pc:docMk/>
            <pc:sldMk cId="0" sldId="265"/>
            <ac:picMk id="4" creationId="{00000000-0000-0000-0000-000000000000}"/>
          </ac:picMkLst>
        </pc:picChg>
        <pc:picChg chg="mod">
          <ac:chgData name="Sef  lucrari dr. ing. Andrioaia Dragos Alexandru" userId="S::dragos.andrioaia@ub.ro::e07a8896-f860-46f3-b012-8f24599b187d" providerId="AD" clId="Web-{9C3115F1-3B23-4387-ACD8-57BC84143B70}" dt="2021-03-30T11:47:25.844" v="157" actId="1076"/>
          <ac:picMkLst>
            <pc:docMk/>
            <pc:sldMk cId="0" sldId="265"/>
            <ac:picMk id="10" creationId="{00000000-0000-0000-0000-000000000000}"/>
          </ac:picMkLst>
        </pc:picChg>
        <pc:picChg chg="del">
          <ac:chgData name="Sef  lucrari dr. ing. Andrioaia Dragos Alexandru" userId="S::dragos.andrioaia@ub.ro::e07a8896-f860-46f3-b012-8f24599b187d" providerId="AD" clId="Web-{9C3115F1-3B23-4387-ACD8-57BC84143B70}" dt="2021-03-30T11:47:21.672" v="155"/>
          <ac:picMkLst>
            <pc:docMk/>
            <pc:sldMk cId="0" sldId="265"/>
            <ac:picMk id="12" creationId="{00000000-0000-0000-0000-000000000000}"/>
          </ac:picMkLst>
        </pc:picChg>
      </pc:sldChg>
      <pc:sldChg chg="del">
        <pc:chgData name="Sef  lucrari dr. ing. Andrioaia Dragos Alexandru" userId="S::dragos.andrioaia@ub.ro::e07a8896-f860-46f3-b012-8f24599b187d" providerId="AD" clId="Web-{9C3115F1-3B23-4387-ACD8-57BC84143B70}" dt="2021-03-30T11:35:03.385" v="0"/>
        <pc:sldMkLst>
          <pc:docMk/>
          <pc:sldMk cId="1916023961" sldId="297"/>
        </pc:sldMkLst>
      </pc:sldChg>
      <pc:sldChg chg="addSp delSp modSp">
        <pc:chgData name="Sef  lucrari dr. ing. Andrioaia Dragos Alexandru" userId="S::dragos.andrioaia@ub.ro::e07a8896-f860-46f3-b012-8f24599b187d" providerId="AD" clId="Web-{9C3115F1-3B23-4387-ACD8-57BC84143B70}" dt="2021-03-30T11:49:18.628" v="161" actId="14100"/>
        <pc:sldMkLst>
          <pc:docMk/>
          <pc:sldMk cId="2527526081" sldId="298"/>
        </pc:sldMkLst>
        <pc:spChg chg="add del mod">
          <ac:chgData name="Sef  lucrari dr. ing. Andrioaia Dragos Alexandru" userId="S::dragos.andrioaia@ub.ro::e07a8896-f860-46f3-b012-8f24599b187d" providerId="AD" clId="Web-{9C3115F1-3B23-4387-ACD8-57BC84143B70}" dt="2021-03-30T11:49:18.628" v="161" actId="14100"/>
          <ac:spMkLst>
            <pc:docMk/>
            <pc:sldMk cId="2527526081" sldId="298"/>
            <ac:spMk id="3" creationId="{69FCEB5B-A1C9-4AB2-8948-2FD415CD8369}"/>
          </ac:spMkLst>
        </pc:spChg>
        <pc:spChg chg="add mod">
          <ac:chgData name="Sef  lucrari dr. ing. Andrioaia Dragos Alexandru" userId="S::dragos.andrioaia@ub.ro::e07a8896-f860-46f3-b012-8f24599b187d" providerId="AD" clId="Web-{9C3115F1-3B23-4387-ACD8-57BC84143B70}" dt="2021-03-30T11:46:36.171" v="152" actId="1076"/>
          <ac:spMkLst>
            <pc:docMk/>
            <pc:sldMk cId="2527526081" sldId="298"/>
            <ac:spMk id="26" creationId="{71C12A56-BD23-4937-A2FA-4A8F3CF62917}"/>
          </ac:spMkLst>
        </pc:spChg>
        <pc:spChg chg="add mod">
          <ac:chgData name="Sef  lucrari dr. ing. Andrioaia Dragos Alexandru" userId="S::dragos.andrioaia@ub.ro::e07a8896-f860-46f3-b012-8f24599b187d" providerId="AD" clId="Web-{9C3115F1-3B23-4387-ACD8-57BC84143B70}" dt="2021-03-30T11:46:39.155" v="153" actId="1076"/>
          <ac:spMkLst>
            <pc:docMk/>
            <pc:sldMk cId="2527526081" sldId="298"/>
            <ac:spMk id="27" creationId="{04C72E28-F56F-4E4F-B61E-9452C9D854B0}"/>
          </ac:spMkLst>
        </pc:spChg>
        <pc:spChg chg="add mod">
          <ac:chgData name="Sef  lucrari dr. ing. Andrioaia Dragos Alexandru" userId="S::dragos.andrioaia@ub.ro::e07a8896-f860-46f3-b012-8f24599b187d" providerId="AD" clId="Web-{9C3115F1-3B23-4387-ACD8-57BC84143B70}" dt="2021-03-30T11:46:33.655" v="151" actId="1076"/>
          <ac:spMkLst>
            <pc:docMk/>
            <pc:sldMk cId="2527526081" sldId="298"/>
            <ac:spMk id="28" creationId="{4B427CF0-B431-4D32-8C36-88D73044B01D}"/>
          </ac:spMkLst>
        </pc:spChg>
        <pc:spChg chg="mod">
          <ac:chgData name="Sef  lucrari dr. ing. Andrioaia Dragos Alexandru" userId="S::dragos.andrioaia@ub.ro::e07a8896-f860-46f3-b012-8f24599b187d" providerId="AD" clId="Web-{9C3115F1-3B23-4387-ACD8-57BC84143B70}" dt="2021-03-30T11:46:50.140" v="154" actId="14100"/>
          <ac:spMkLst>
            <pc:docMk/>
            <pc:sldMk cId="2527526081" sldId="298"/>
            <ac:spMk id="110" creationId="{00000000-0000-0000-0000-000000000000}"/>
          </ac:spMkLst>
        </pc:spChg>
        <pc:graphicFrameChg chg="add del mod">
          <ac:chgData name="Sef  lucrari dr. ing. Andrioaia Dragos Alexandru" userId="S::dragos.andrioaia@ub.ro::e07a8896-f860-46f3-b012-8f24599b187d" providerId="AD" clId="Web-{9C3115F1-3B23-4387-ACD8-57BC84143B70}" dt="2021-03-30T11:45:58.248" v="141"/>
          <ac:graphicFrameMkLst>
            <pc:docMk/>
            <pc:sldMk cId="2527526081" sldId="298"/>
            <ac:graphicFrameMk id="112" creationId="{B0CB1AB6-2B26-4406-88B4-D5ED68F9133E}"/>
          </ac:graphicFrameMkLst>
        </pc:graphicFrameChg>
        <pc:picChg chg="add mod">
          <ac:chgData name="Sef  lucrari dr. ing. Andrioaia Dragos Alexandru" userId="S::dragos.andrioaia@ub.ro::e07a8896-f860-46f3-b012-8f24599b187d" providerId="AD" clId="Web-{9C3115F1-3B23-4387-ACD8-57BC84143B70}" dt="2021-03-30T11:46:01.998" v="143" actId="1076"/>
          <ac:picMkLst>
            <pc:docMk/>
            <pc:sldMk cId="2527526081" sldId="298"/>
            <ac:picMk id="4" creationId="{1F0C5EB2-7065-4809-A2DA-618B3B79A952}"/>
          </ac:picMkLst>
        </pc:picChg>
      </pc:sldChg>
    </pc:docChg>
  </pc:docChgLst>
  <pc:docChgLst>
    <pc:chgData name="Sef  lucrari dr. ing. Andrioaia Dragos Alexandru" userId="S::dragos.andrioaia@ub.ro::e07a8896-f860-46f3-b012-8f24599b187d" providerId="AD" clId="Web-{AD01C802-D875-4BA3-8BB9-D4C5AFDE2A04}"/>
    <pc:docChg chg="modSld">
      <pc:chgData name="Sef  lucrari dr. ing. Andrioaia Dragos Alexandru" userId="S::dragos.andrioaia@ub.ro::e07a8896-f860-46f3-b012-8f24599b187d" providerId="AD" clId="Web-{AD01C802-D875-4BA3-8BB9-D4C5AFDE2A04}" dt="2021-03-31T10:05:41.495" v="75"/>
      <pc:docMkLst>
        <pc:docMk/>
      </pc:docMkLst>
      <pc:sldChg chg="modSp">
        <pc:chgData name="Sef  lucrari dr. ing. Andrioaia Dragos Alexandru" userId="S::dragos.andrioaia@ub.ro::e07a8896-f860-46f3-b012-8f24599b187d" providerId="AD" clId="Web-{AD01C802-D875-4BA3-8BB9-D4C5AFDE2A04}" dt="2021-03-31T09:40:28.209" v="4" actId="1076"/>
        <pc:sldMkLst>
          <pc:docMk/>
          <pc:sldMk cId="0" sldId="256"/>
        </pc:sldMkLst>
        <pc:picChg chg="mod">
          <ac:chgData name="Sef  lucrari dr. ing. Andrioaia Dragos Alexandru" userId="S::dragos.andrioaia@ub.ro::e07a8896-f860-46f3-b012-8f24599b187d" providerId="AD" clId="Web-{AD01C802-D875-4BA3-8BB9-D4C5AFDE2A04}" dt="2021-03-31T09:40:26.943" v="3" actId="1076"/>
          <ac:picMkLst>
            <pc:docMk/>
            <pc:sldMk cId="0" sldId="256"/>
            <ac:picMk id="2" creationId="{4B6CBE08-020E-4777-9F42-DB7821D9B736}"/>
          </ac:picMkLst>
        </pc:picChg>
        <pc:picChg chg="mod">
          <ac:chgData name="Sef  lucrari dr. ing. Andrioaia Dragos Alexandru" userId="S::dragos.andrioaia@ub.ro::e07a8896-f860-46f3-b012-8f24599b187d" providerId="AD" clId="Web-{AD01C802-D875-4BA3-8BB9-D4C5AFDE2A04}" dt="2021-03-31T09:40:28.209" v="4" actId="1076"/>
          <ac:picMkLst>
            <pc:docMk/>
            <pc:sldMk cId="0" sldId="256"/>
            <ac:picMk id="5" creationId="{00000000-0000-0000-0000-000000000000}"/>
          </ac:picMkLst>
        </pc:picChg>
      </pc:sldChg>
      <pc:sldChg chg="delSp modSp">
        <pc:chgData name="Sef  lucrari dr. ing. Andrioaia Dragos Alexandru" userId="S::dragos.andrioaia@ub.ro::e07a8896-f860-46f3-b012-8f24599b187d" providerId="AD" clId="Web-{AD01C802-D875-4BA3-8BB9-D4C5AFDE2A04}" dt="2021-03-31T09:43:12.729" v="23" actId="1076"/>
        <pc:sldMkLst>
          <pc:docMk/>
          <pc:sldMk cId="0" sldId="257"/>
        </pc:sldMkLst>
        <pc:spChg chg="mod">
          <ac:chgData name="Sef  lucrari dr. ing. Andrioaia Dragos Alexandru" userId="S::dragos.andrioaia@ub.ro::e07a8896-f860-46f3-b012-8f24599b187d" providerId="AD" clId="Web-{AD01C802-D875-4BA3-8BB9-D4C5AFDE2A04}" dt="2021-03-31T09:41:32.179" v="17" actId="14100"/>
          <ac:spMkLst>
            <pc:docMk/>
            <pc:sldMk cId="0" sldId="257"/>
            <ac:spMk id="3" creationId="{69FCEB5B-A1C9-4AB2-8948-2FD415CD8369}"/>
          </ac:spMkLst>
        </pc:spChg>
        <pc:picChg chg="del">
          <ac:chgData name="Sef  lucrari dr. ing. Andrioaia Dragos Alexandru" userId="S::dragos.andrioaia@ub.ro::e07a8896-f860-46f3-b012-8f24599b187d" providerId="AD" clId="Web-{AD01C802-D875-4BA3-8BB9-D4C5AFDE2A04}" dt="2021-03-31T09:40:51.382" v="6"/>
          <ac:picMkLst>
            <pc:docMk/>
            <pc:sldMk cId="0" sldId="257"/>
            <ac:picMk id="4" creationId="{B561A9BD-9FBE-45D7-96BD-A2D7EB8AD747}"/>
          </ac:picMkLst>
        </pc:picChg>
        <pc:picChg chg="mod">
          <ac:chgData name="Sef  lucrari dr. ing. Andrioaia Dragos Alexandru" userId="S::dragos.andrioaia@ub.ro::e07a8896-f860-46f3-b012-8f24599b187d" providerId="AD" clId="Web-{AD01C802-D875-4BA3-8BB9-D4C5AFDE2A04}" dt="2021-03-31T09:43:09.963" v="22" actId="1076"/>
          <ac:picMkLst>
            <pc:docMk/>
            <pc:sldMk cId="0" sldId="257"/>
            <ac:picMk id="6" creationId="{00000000-0000-0000-0000-000000000000}"/>
          </ac:picMkLst>
        </pc:picChg>
        <pc:picChg chg="mod">
          <ac:chgData name="Sef  lucrari dr. ing. Andrioaia Dragos Alexandru" userId="S::dragos.andrioaia@ub.ro::e07a8896-f860-46f3-b012-8f24599b187d" providerId="AD" clId="Web-{AD01C802-D875-4BA3-8BB9-D4C5AFDE2A04}" dt="2021-03-31T09:43:12.729" v="23" actId="1076"/>
          <ac:picMkLst>
            <pc:docMk/>
            <pc:sldMk cId="0" sldId="257"/>
            <ac:picMk id="16" creationId="{00000000-0000-0000-0000-000000000000}"/>
          </ac:picMkLst>
        </pc:picChg>
        <pc:picChg chg="mod">
          <ac:chgData name="Sef  lucrari dr. ing. Andrioaia Dragos Alexandru" userId="S::dragos.andrioaia@ub.ro::e07a8896-f860-46f3-b012-8f24599b187d" providerId="AD" clId="Web-{AD01C802-D875-4BA3-8BB9-D4C5AFDE2A04}" dt="2021-03-31T09:43:06.760" v="21" actId="1076"/>
          <ac:picMkLst>
            <pc:docMk/>
            <pc:sldMk cId="0" sldId="257"/>
            <ac:picMk id="1026" creationId="{00000000-0000-0000-0000-000000000000}"/>
          </ac:picMkLst>
        </pc:picChg>
        <pc:picChg chg="mod">
          <ac:chgData name="Sef  lucrari dr. ing. Andrioaia Dragos Alexandru" userId="S::dragos.andrioaia@ub.ro::e07a8896-f860-46f3-b012-8f24599b187d" providerId="AD" clId="Web-{AD01C802-D875-4BA3-8BB9-D4C5AFDE2A04}" dt="2021-03-31T09:43:01.713" v="20" actId="1076"/>
          <ac:picMkLst>
            <pc:docMk/>
            <pc:sldMk cId="0" sldId="257"/>
            <ac:picMk id="1028" creationId="{00000000-0000-0000-0000-000000000000}"/>
          </ac:picMkLst>
        </pc:picChg>
      </pc:sldChg>
      <pc:sldChg chg="modSp">
        <pc:chgData name="Sef  lucrari dr. ing. Andrioaia Dragos Alexandru" userId="S::dragos.andrioaia@ub.ro::e07a8896-f860-46f3-b012-8f24599b187d" providerId="AD" clId="Web-{AD01C802-D875-4BA3-8BB9-D4C5AFDE2A04}" dt="2021-03-31T09:44:16.355" v="31" actId="1076"/>
        <pc:sldMkLst>
          <pc:docMk/>
          <pc:sldMk cId="0" sldId="258"/>
        </pc:sldMkLst>
        <pc:spChg chg="mod">
          <ac:chgData name="Sef  lucrari dr. ing. Andrioaia Dragos Alexandru" userId="S::dragos.andrioaia@ub.ro::e07a8896-f860-46f3-b012-8f24599b187d" providerId="AD" clId="Web-{AD01C802-D875-4BA3-8BB9-D4C5AFDE2A04}" dt="2021-03-31T09:44:16.355" v="31" actId="1076"/>
          <ac:spMkLst>
            <pc:docMk/>
            <pc:sldMk cId="0" sldId="258"/>
            <ac:spMk id="115" creationId="{00000000-0000-0000-0000-000000000000}"/>
          </ac:spMkLst>
        </pc:spChg>
      </pc:sldChg>
      <pc:sldChg chg="modSp">
        <pc:chgData name="Sef  lucrari dr. ing. Andrioaia Dragos Alexandru" userId="S::dragos.andrioaia@ub.ro::e07a8896-f860-46f3-b012-8f24599b187d" providerId="AD" clId="Web-{AD01C802-D875-4BA3-8BB9-D4C5AFDE2A04}" dt="2021-03-31T09:44:37.809" v="34" actId="1076"/>
        <pc:sldMkLst>
          <pc:docMk/>
          <pc:sldMk cId="0" sldId="265"/>
        </pc:sldMkLst>
        <pc:spChg chg="mod">
          <ac:chgData name="Sef  lucrari dr. ing. Andrioaia Dragos Alexandru" userId="S::dragos.andrioaia@ub.ro::e07a8896-f860-46f3-b012-8f24599b187d" providerId="AD" clId="Web-{AD01C802-D875-4BA3-8BB9-D4C5AFDE2A04}" dt="2021-03-31T09:44:37.809" v="34" actId="1076"/>
          <ac:spMkLst>
            <pc:docMk/>
            <pc:sldMk cId="0" sldId="265"/>
            <ac:spMk id="12" creationId="{B17FFDD2-67D6-4F92-BDBB-24304236E5FF}"/>
          </ac:spMkLst>
        </pc:spChg>
      </pc:sldChg>
      <pc:sldChg chg="modSp">
        <pc:chgData name="Sef  lucrari dr. ing. Andrioaia Dragos Alexandru" userId="S::dragos.andrioaia@ub.ro::e07a8896-f860-46f3-b012-8f24599b187d" providerId="AD" clId="Web-{AD01C802-D875-4BA3-8BB9-D4C5AFDE2A04}" dt="2021-03-31T10:05:41.495" v="75"/>
        <pc:sldMkLst>
          <pc:docMk/>
          <pc:sldMk cId="2527526081" sldId="298"/>
        </pc:sldMkLst>
        <pc:spChg chg="mod">
          <ac:chgData name="Sef  lucrari dr. ing. Andrioaia Dragos Alexandru" userId="S::dragos.andrioaia@ub.ro::e07a8896-f860-46f3-b012-8f24599b187d" providerId="AD" clId="Web-{AD01C802-D875-4BA3-8BB9-D4C5AFDE2A04}" dt="2021-03-31T09:46:47.030" v="69" actId="1076"/>
          <ac:spMkLst>
            <pc:docMk/>
            <pc:sldMk cId="2527526081" sldId="298"/>
            <ac:spMk id="3" creationId="{69FCEB5B-A1C9-4AB2-8948-2FD415CD8369}"/>
          </ac:spMkLst>
        </pc:spChg>
        <pc:grpChg chg="mod">
          <ac:chgData name="Sef  lucrari dr. ing. Andrioaia Dragos Alexandru" userId="S::dragos.andrioaia@ub.ro::e07a8896-f860-46f3-b012-8f24599b187d" providerId="AD" clId="Web-{AD01C802-D875-4BA3-8BB9-D4C5AFDE2A04}" dt="2021-03-31T09:45:33.732" v="38" actId="1076"/>
          <ac:grpSpMkLst>
            <pc:docMk/>
            <pc:sldMk cId="2527526081" sldId="298"/>
            <ac:grpSpMk id="11" creationId="{DB009085-D11A-4190-8DEB-FC2400D3ED9F}"/>
          </ac:grpSpMkLst>
        </pc:grpChg>
        <pc:graphicFrameChg chg="mod modGraphic">
          <ac:chgData name="Sef  lucrari dr. ing. Andrioaia Dragos Alexandru" userId="S::dragos.andrioaia@ub.ro::e07a8896-f860-46f3-b012-8f24599b187d" providerId="AD" clId="Web-{AD01C802-D875-4BA3-8BB9-D4C5AFDE2A04}" dt="2021-03-31T10:05:41.495" v="75"/>
          <ac:graphicFrameMkLst>
            <pc:docMk/>
            <pc:sldMk cId="2527526081" sldId="298"/>
            <ac:graphicFrameMk id="4" creationId="{00000000-0000-0000-0000-000000000000}"/>
          </ac:graphicFrameMkLst>
        </pc:graphicFrameChg>
        <pc:picChg chg="mod">
          <ac:chgData name="Sef  lucrari dr. ing. Andrioaia Dragos Alexandru" userId="S::dragos.andrioaia@ub.ro::e07a8896-f860-46f3-b012-8f24599b187d" providerId="AD" clId="Web-{AD01C802-D875-4BA3-8BB9-D4C5AFDE2A04}" dt="2021-03-31T09:46:53.281" v="71" actId="1076"/>
          <ac:picMkLst>
            <pc:docMk/>
            <pc:sldMk cId="2527526081" sldId="298"/>
            <ac:picMk id="15" creationId="{9B76EE9D-2025-4B88-ADFD-AC74A2CD07F4}"/>
          </ac:picMkLst>
        </pc:picChg>
        <pc:picChg chg="mod">
          <ac:chgData name="Sef  lucrari dr. ing. Andrioaia Dragos Alexandru" userId="S::dragos.andrioaia@ub.ro::e07a8896-f860-46f3-b012-8f24599b187d" providerId="AD" clId="Web-{AD01C802-D875-4BA3-8BB9-D4C5AFDE2A04}" dt="2021-03-31T09:45:30.779" v="36" actId="1076"/>
          <ac:picMkLst>
            <pc:docMk/>
            <pc:sldMk cId="2527526081" sldId="298"/>
            <ac:picMk id="1036" creationId="{CEDE8C6C-84C7-47D9-9555-4210B33B268D}"/>
          </ac:picMkLst>
        </pc:picChg>
        <pc:picChg chg="mod">
          <ac:chgData name="Sef  lucrari dr. ing. Andrioaia Dragos Alexandru" userId="S::dragos.andrioaia@ub.ro::e07a8896-f860-46f3-b012-8f24599b187d" providerId="AD" clId="Web-{AD01C802-D875-4BA3-8BB9-D4C5AFDE2A04}" dt="2021-03-31T09:45:32.419" v="37" actId="1076"/>
          <ac:picMkLst>
            <pc:docMk/>
            <pc:sldMk cId="2527526081" sldId="298"/>
            <ac:picMk id="1038" creationId="{2B40C772-BDA9-4392-AC19-803AB6EAEB1D}"/>
          </ac:picMkLst>
        </pc:picChg>
      </pc:sldChg>
    </pc:docChg>
  </pc:docChgLst>
  <pc:docChgLst>
    <pc:chgData name="Sef  lucrari dr. ing. Andrioaia Dragos Alexandru" userId="S::dragos.andrioaia@ub.ro::e07a8896-f860-46f3-b012-8f24599b187d" providerId="AD" clId="Web-{C902ED75-8A23-4B44-BF0D-358BA1B1080B}"/>
    <pc:docChg chg="addSld delSld modSld sldOrd">
      <pc:chgData name="Sef  lucrari dr. ing. Andrioaia Dragos Alexandru" userId="S::dragos.andrioaia@ub.ro::e07a8896-f860-46f3-b012-8f24599b187d" providerId="AD" clId="Web-{C902ED75-8A23-4B44-BF0D-358BA1B1080B}" dt="2021-03-30T11:33:48.235" v="135"/>
      <pc:docMkLst>
        <pc:docMk/>
      </pc:docMkLst>
      <pc:sldChg chg="addSp modSp">
        <pc:chgData name="Sef  lucrari dr. ing. Andrioaia Dragos Alexandru" userId="S::dragos.andrioaia@ub.ro::e07a8896-f860-46f3-b012-8f24599b187d" providerId="AD" clId="Web-{C902ED75-8A23-4B44-BF0D-358BA1B1080B}" dt="2021-03-30T11:26:29.288" v="43" actId="1076"/>
        <pc:sldMkLst>
          <pc:docMk/>
          <pc:sldMk cId="0" sldId="257"/>
        </pc:sldMkLst>
        <pc:spChg chg="add mod">
          <ac:chgData name="Sef  lucrari dr. ing. Andrioaia Dragos Alexandru" userId="S::dragos.andrioaia@ub.ro::e07a8896-f860-46f3-b012-8f24599b187d" providerId="AD" clId="Web-{C902ED75-8A23-4B44-BF0D-358BA1B1080B}" dt="2021-03-30T11:26:29.288" v="43" actId="1076"/>
          <ac:spMkLst>
            <pc:docMk/>
            <pc:sldMk cId="0" sldId="257"/>
            <ac:spMk id="3" creationId="{69FCEB5B-A1C9-4AB2-8948-2FD415CD8369}"/>
          </ac:spMkLst>
        </pc:spChg>
        <pc:spChg chg="mod">
          <ac:chgData name="Sef  lucrari dr. ing. Andrioaia Dragos Alexandru" userId="S::dragos.andrioaia@ub.ro::e07a8896-f860-46f3-b012-8f24599b187d" providerId="AD" clId="Web-{C902ED75-8A23-4B44-BF0D-358BA1B1080B}" dt="2021-03-30T11:26:11.303" v="38" actId="1076"/>
          <ac:spMkLst>
            <pc:docMk/>
            <pc:sldMk cId="0" sldId="257"/>
            <ac:spMk id="109" creationId="{00000000-0000-0000-0000-000000000000}"/>
          </ac:spMkLst>
        </pc:spChg>
        <pc:spChg chg="mod">
          <ac:chgData name="Sef  lucrari dr. ing. Andrioaia Dragos Alexandru" userId="S::dragos.andrioaia@ub.ro::e07a8896-f860-46f3-b012-8f24599b187d" providerId="AD" clId="Web-{C902ED75-8A23-4B44-BF0D-358BA1B1080B}" dt="2021-03-30T11:26:18.038" v="39" actId="14100"/>
          <ac:spMkLst>
            <pc:docMk/>
            <pc:sldMk cId="0" sldId="257"/>
            <ac:spMk id="110" creationId="{00000000-0000-0000-0000-000000000000}"/>
          </ac:spMkLst>
        </pc:spChg>
      </pc:sldChg>
      <pc:sldChg chg="modSp">
        <pc:chgData name="Sef  lucrari dr. ing. Andrioaia Dragos Alexandru" userId="S::dragos.andrioaia@ub.ro::e07a8896-f860-46f3-b012-8f24599b187d" providerId="AD" clId="Web-{C902ED75-8A23-4B44-BF0D-358BA1B1080B}" dt="2021-03-30T11:27:54.322" v="51" actId="1076"/>
        <pc:sldMkLst>
          <pc:docMk/>
          <pc:sldMk cId="0" sldId="258"/>
        </pc:sldMkLst>
        <pc:spChg chg="mod">
          <ac:chgData name="Sef  lucrari dr. ing. Andrioaia Dragos Alexandru" userId="S::dragos.andrioaia@ub.ro::e07a8896-f860-46f3-b012-8f24599b187d" providerId="AD" clId="Web-{C902ED75-8A23-4B44-BF0D-358BA1B1080B}" dt="2021-03-30T11:27:13.493" v="46" actId="1076"/>
          <ac:spMkLst>
            <pc:docMk/>
            <pc:sldMk cId="0" sldId="258"/>
            <ac:spMk id="116" creationId="{00000000-0000-0000-0000-000000000000}"/>
          </ac:spMkLst>
        </pc:spChg>
        <pc:picChg chg="mod">
          <ac:chgData name="Sef  lucrari dr. ing. Andrioaia Dragos Alexandru" userId="S::dragos.andrioaia@ub.ro::e07a8896-f860-46f3-b012-8f24599b187d" providerId="AD" clId="Web-{C902ED75-8A23-4B44-BF0D-358BA1B1080B}" dt="2021-03-30T11:27:49.040" v="48" actId="1076"/>
          <ac:picMkLst>
            <pc:docMk/>
            <pc:sldMk cId="0" sldId="258"/>
            <ac:picMk id="7" creationId="{E8008B65-F84C-4FB8-AFCF-578974BCD4C7}"/>
          </ac:picMkLst>
        </pc:picChg>
        <pc:picChg chg="mod">
          <ac:chgData name="Sef  lucrari dr. ing. Andrioaia Dragos Alexandru" userId="S::dragos.andrioaia@ub.ro::e07a8896-f860-46f3-b012-8f24599b187d" providerId="AD" clId="Web-{C902ED75-8A23-4B44-BF0D-358BA1B1080B}" dt="2021-03-30T11:27:54.322" v="51" actId="1076"/>
          <ac:picMkLst>
            <pc:docMk/>
            <pc:sldMk cId="0" sldId="258"/>
            <ac:picMk id="11" creationId="{00000000-0000-0000-0000-000000000000}"/>
          </ac:picMkLst>
        </pc:picChg>
      </pc:sldChg>
      <pc:sldChg chg="del">
        <pc:chgData name="Sef  lucrari dr. ing. Andrioaia Dragos Alexandru" userId="S::dragos.andrioaia@ub.ro::e07a8896-f860-46f3-b012-8f24599b187d" providerId="AD" clId="Web-{C902ED75-8A23-4B44-BF0D-358BA1B1080B}" dt="2021-03-30T11:33:48.235" v="135"/>
        <pc:sldMkLst>
          <pc:docMk/>
          <pc:sldMk cId="0" sldId="259"/>
        </pc:sldMkLst>
      </pc:sldChg>
      <pc:sldChg chg="modSp add ord replId">
        <pc:chgData name="Sef  lucrari dr. ing. Andrioaia Dragos Alexandru" userId="S::dragos.andrioaia@ub.ro::e07a8896-f860-46f3-b012-8f24599b187d" providerId="AD" clId="Web-{C902ED75-8A23-4B44-BF0D-358BA1B1080B}" dt="2021-03-30T11:33:42.267" v="134" actId="20577"/>
        <pc:sldMkLst>
          <pc:docMk/>
          <pc:sldMk cId="2527526081" sldId="298"/>
        </pc:sldMkLst>
        <pc:spChg chg="mod">
          <ac:chgData name="Sef  lucrari dr. ing. Andrioaia Dragos Alexandru" userId="S::dragos.andrioaia@ub.ro::e07a8896-f860-46f3-b012-8f24599b187d" providerId="AD" clId="Web-{C902ED75-8A23-4B44-BF0D-358BA1B1080B}" dt="2021-03-30T11:32:35.234" v="110" actId="20577"/>
          <ac:spMkLst>
            <pc:docMk/>
            <pc:sldMk cId="2527526081" sldId="298"/>
            <ac:spMk id="2" creationId="{55816FB0-6602-4FC9-84FD-D7F394BBA0F4}"/>
          </ac:spMkLst>
        </pc:spChg>
        <pc:spChg chg="mod">
          <ac:chgData name="Sef  lucrari dr. ing. Andrioaia Dragos Alexandru" userId="S::dragos.andrioaia@ub.ro::e07a8896-f860-46f3-b012-8f24599b187d" providerId="AD" clId="Web-{C902ED75-8A23-4B44-BF0D-358BA1B1080B}" dt="2021-03-30T11:31:44.155" v="87" actId="20577"/>
          <ac:spMkLst>
            <pc:docMk/>
            <pc:sldMk cId="2527526081" sldId="298"/>
            <ac:spMk id="3" creationId="{69FCEB5B-A1C9-4AB2-8948-2FD415CD8369}"/>
          </ac:spMkLst>
        </pc:spChg>
        <pc:spChg chg="mod">
          <ac:chgData name="Sef  lucrari dr. ing. Andrioaia Dragos Alexandru" userId="S::dragos.andrioaia@ub.ro::e07a8896-f860-46f3-b012-8f24599b187d" providerId="AD" clId="Web-{C902ED75-8A23-4B44-BF0D-358BA1B1080B}" dt="2021-03-30T11:32:05.405" v="89" actId="1076"/>
          <ac:spMkLst>
            <pc:docMk/>
            <pc:sldMk cId="2527526081" sldId="298"/>
            <ac:spMk id="109" creationId="{00000000-0000-0000-0000-000000000000}"/>
          </ac:spMkLst>
        </pc:spChg>
        <pc:spChg chg="mod">
          <ac:chgData name="Sef  lucrari dr. ing. Andrioaia Dragos Alexandru" userId="S::dragos.andrioaia@ub.ro::e07a8896-f860-46f3-b012-8f24599b187d" providerId="AD" clId="Web-{C902ED75-8A23-4B44-BF0D-358BA1B1080B}" dt="2021-03-30T11:33:42.267" v="134" actId="20577"/>
          <ac:spMkLst>
            <pc:docMk/>
            <pc:sldMk cId="2527526081" sldId="298"/>
            <ac:spMk id="110" creationId="{00000000-0000-0000-0000-000000000000}"/>
          </ac:spMkLst>
        </pc:spChg>
      </pc:sldChg>
    </pc:docChg>
  </pc:docChgLst>
  <pc:docChgLst>
    <pc:chgData name="Sef  lucrari dr. ing. Andrioaia Dragos Alexandru" userId="S::dragos.andrioaia@ub.ro::e07a8896-f860-46f3-b012-8f24599b187d" providerId="AD" clId="Web-{F266ED8F-53E9-4F78-99FF-BF67AE60C0F1}"/>
    <pc:docChg chg="modSld">
      <pc:chgData name="Sef  lucrari dr. ing. Andrioaia Dragos Alexandru" userId="S::dragos.andrioaia@ub.ro::e07a8896-f860-46f3-b012-8f24599b187d" providerId="AD" clId="Web-{F266ED8F-53E9-4F78-99FF-BF67AE60C0F1}" dt="2021-03-30T11:20:50.890" v="8" actId="1076"/>
      <pc:docMkLst>
        <pc:docMk/>
      </pc:docMkLst>
      <pc:sldChg chg="modSp">
        <pc:chgData name="Sef  lucrari dr. ing. Andrioaia Dragos Alexandru" userId="S::dragos.andrioaia@ub.ro::e07a8896-f860-46f3-b012-8f24599b187d" providerId="AD" clId="Web-{F266ED8F-53E9-4F78-99FF-BF67AE60C0F1}" dt="2021-03-30T11:17:31.401" v="0" actId="1076"/>
        <pc:sldMkLst>
          <pc:docMk/>
          <pc:sldMk cId="0" sldId="256"/>
        </pc:sldMkLst>
        <pc:picChg chg="mod">
          <ac:chgData name="Sef  lucrari dr. ing. Andrioaia Dragos Alexandru" userId="S::dragos.andrioaia@ub.ro::e07a8896-f860-46f3-b012-8f24599b187d" providerId="AD" clId="Web-{F266ED8F-53E9-4F78-99FF-BF67AE60C0F1}" dt="2021-03-30T11:17:31.401" v="0" actId="1076"/>
          <ac:picMkLst>
            <pc:docMk/>
            <pc:sldMk cId="0" sldId="256"/>
            <ac:picMk id="104" creationId="{00000000-0000-0000-0000-000000000000}"/>
          </ac:picMkLst>
        </pc:picChg>
      </pc:sldChg>
      <pc:sldChg chg="addSp modSp">
        <pc:chgData name="Sef  lucrari dr. ing. Andrioaia Dragos Alexandru" userId="S::dragos.andrioaia@ub.ro::e07a8896-f860-46f3-b012-8f24599b187d" providerId="AD" clId="Web-{F266ED8F-53E9-4F78-99FF-BF67AE60C0F1}" dt="2021-03-30T11:20:50.890" v="8" actId="1076"/>
        <pc:sldMkLst>
          <pc:docMk/>
          <pc:sldMk cId="0" sldId="258"/>
        </pc:sldMkLst>
        <pc:picChg chg="add mod">
          <ac:chgData name="Sef  lucrari dr. ing. Andrioaia Dragos Alexandru" userId="S::dragos.andrioaia@ub.ro::e07a8896-f860-46f3-b012-8f24599b187d" providerId="AD" clId="Web-{F266ED8F-53E9-4F78-99FF-BF67AE60C0F1}" dt="2021-03-30T11:20:50.890" v="8" actId="1076"/>
          <ac:picMkLst>
            <pc:docMk/>
            <pc:sldMk cId="0" sldId="258"/>
            <ac:picMk id="7" creationId="{E8008B65-F84C-4FB8-AFCF-578974BCD4C7}"/>
          </ac:picMkLst>
        </pc:picChg>
        <pc:picChg chg="mod">
          <ac:chgData name="Sef  lucrari dr. ing. Andrioaia Dragos Alexandru" userId="S::dragos.andrioaia@ub.ro::e07a8896-f860-46f3-b012-8f24599b187d" providerId="AD" clId="Web-{F266ED8F-53E9-4F78-99FF-BF67AE60C0F1}" dt="2021-03-30T11:20:36.874" v="4" actId="14100"/>
          <ac:picMkLst>
            <pc:docMk/>
            <pc:sldMk cId="0" sldId="258"/>
            <ac:picMk id="11" creationId="{00000000-0000-0000-0000-000000000000}"/>
          </ac:picMkLst>
        </pc:picChg>
      </pc:sldChg>
    </pc:docChg>
  </pc:docChgLst>
  <pc:docChgLst>
    <pc:chgData name="Sef  lucrari dr. ing. Andrioaia Dragos Alexandru" userId="S::dragos.andrioaia@ub.ro::e07a8896-f860-46f3-b012-8f24599b187d" providerId="AD" clId="Web-{1C1E8961-7F48-46B6-B910-CD55318ED7F2}"/>
    <pc:docChg chg="modSld">
      <pc:chgData name="Sef  lucrari dr. ing. Andrioaia Dragos Alexandru" userId="S::dragos.andrioaia@ub.ro::e07a8896-f860-46f3-b012-8f24599b187d" providerId="AD" clId="Web-{1C1E8961-7F48-46B6-B910-CD55318ED7F2}" dt="2021-03-30T11:23:57.290" v="47" actId="14100"/>
      <pc:docMkLst>
        <pc:docMk/>
      </pc:docMkLst>
      <pc:sldChg chg="addSp modSp">
        <pc:chgData name="Sef  lucrari dr. ing. Andrioaia Dragos Alexandru" userId="S::dragos.andrioaia@ub.ro::e07a8896-f860-46f3-b012-8f24599b187d" providerId="AD" clId="Web-{1C1E8961-7F48-46B6-B910-CD55318ED7F2}" dt="2021-03-30T11:23:57.290" v="47" actId="14100"/>
        <pc:sldMkLst>
          <pc:docMk/>
          <pc:sldMk cId="0" sldId="257"/>
        </pc:sldMkLst>
        <pc:spChg chg="add mod">
          <ac:chgData name="Sef  lucrari dr. ing. Andrioaia Dragos Alexandru" userId="S::dragos.andrioaia@ub.ro::e07a8896-f860-46f3-b012-8f24599b187d" providerId="AD" clId="Web-{1C1E8961-7F48-46B6-B910-CD55318ED7F2}" dt="2021-03-30T11:23:36.086" v="37" actId="1076"/>
          <ac:spMkLst>
            <pc:docMk/>
            <pc:sldMk cId="0" sldId="257"/>
            <ac:spMk id="2" creationId="{55816FB0-6602-4FC9-84FD-D7F394BBA0F4}"/>
          </ac:spMkLst>
        </pc:spChg>
        <pc:spChg chg="mod">
          <ac:chgData name="Sef  lucrari dr. ing. Andrioaia Dragos Alexandru" userId="S::dragos.andrioaia@ub.ro::e07a8896-f860-46f3-b012-8f24599b187d" providerId="AD" clId="Web-{1C1E8961-7F48-46B6-B910-CD55318ED7F2}" dt="2021-03-30T11:23:57.290" v="47" actId="14100"/>
          <ac:spMkLst>
            <pc:docMk/>
            <pc:sldMk cId="0" sldId="257"/>
            <ac:spMk id="109" creationId="{00000000-0000-0000-0000-000000000000}"/>
          </ac:spMkLst>
        </pc:spChg>
        <pc:spChg chg="mod">
          <ac:chgData name="Sef  lucrari dr. ing. Andrioaia Dragos Alexandru" userId="S::dragos.andrioaia@ub.ro::e07a8896-f860-46f3-b012-8f24599b187d" providerId="AD" clId="Web-{1C1E8961-7F48-46B6-B910-CD55318ED7F2}" dt="2021-03-30T11:23:33.070" v="36" actId="1076"/>
          <ac:spMkLst>
            <pc:docMk/>
            <pc:sldMk cId="0" sldId="257"/>
            <ac:spMk id="110" creationId="{00000000-0000-0000-0000-000000000000}"/>
          </ac:spMkLst>
        </pc:spChg>
      </pc:sldChg>
    </pc:docChg>
  </pc:docChgLst>
  <pc:docChgLst>
    <pc:chgData name="Sef  lucrari dr. ing. Andrioaia Dragos Alexandru" userId="S::dragos.andrioaia@ub.ro::e07a8896-f860-46f3-b012-8f24599b187d" providerId="AD" clId="Web-{1240ED1D-BB5C-4351-A098-D675969107A2}"/>
    <pc:docChg chg="modSld">
      <pc:chgData name="Sef  lucrari dr. ing. Andrioaia Dragos Alexandru" userId="S::dragos.andrioaia@ub.ro::e07a8896-f860-46f3-b012-8f24599b187d" providerId="AD" clId="Web-{1240ED1D-BB5C-4351-A098-D675969107A2}" dt="2021-03-31T07:15:01.431" v="14" actId="1076"/>
      <pc:docMkLst>
        <pc:docMk/>
      </pc:docMkLst>
      <pc:sldChg chg="modSp">
        <pc:chgData name="Sef  lucrari dr. ing. Andrioaia Dragos Alexandru" userId="S::dragos.andrioaia@ub.ro::e07a8896-f860-46f3-b012-8f24599b187d" providerId="AD" clId="Web-{1240ED1D-BB5C-4351-A098-D675969107A2}" dt="2021-03-31T07:15:01.431" v="14" actId="1076"/>
        <pc:sldMkLst>
          <pc:docMk/>
          <pc:sldMk cId="0" sldId="258"/>
        </pc:sldMkLst>
        <pc:picChg chg="mod modCrop">
          <ac:chgData name="Sef  lucrari dr. ing. Andrioaia Dragos Alexandru" userId="S::dragos.andrioaia@ub.ro::e07a8896-f860-46f3-b012-8f24599b187d" providerId="AD" clId="Web-{1240ED1D-BB5C-4351-A098-D675969107A2}" dt="2021-03-31T07:15:01.431" v="14" actId="1076"/>
          <ac:picMkLst>
            <pc:docMk/>
            <pc:sldMk cId="0" sldId="258"/>
            <ac:picMk id="5" creationId="{DAEA2FD1-1555-41C6-A0F1-C140B1B3777C}"/>
          </ac:picMkLst>
        </pc:picChg>
        <pc:picChg chg="mod">
          <ac:chgData name="Sef  lucrari dr. ing. Andrioaia Dragos Alexandru" userId="S::dragos.andrioaia@ub.ro::e07a8896-f860-46f3-b012-8f24599b187d" providerId="AD" clId="Web-{1240ED1D-BB5C-4351-A098-D675969107A2}" dt="2021-03-31T07:13:18.601" v="7" actId="1076"/>
          <ac:picMkLst>
            <pc:docMk/>
            <pc:sldMk cId="0" sldId="258"/>
            <ac:picMk id="11" creationId="{00000000-0000-0000-0000-000000000000}"/>
          </ac:picMkLst>
        </pc:picChg>
      </pc:sldChg>
      <pc:sldChg chg="modSp">
        <pc:chgData name="Sef  lucrari dr. ing. Andrioaia Dragos Alexandru" userId="S::dragos.andrioaia@ub.ro::e07a8896-f860-46f3-b012-8f24599b187d" providerId="AD" clId="Web-{1240ED1D-BB5C-4351-A098-D675969107A2}" dt="2021-03-31T07:13:43.367" v="13" actId="1076"/>
        <pc:sldMkLst>
          <pc:docMk/>
          <pc:sldMk cId="0" sldId="265"/>
        </pc:sldMkLst>
        <pc:spChg chg="mod">
          <ac:chgData name="Sef  lucrari dr. ing. Andrioaia Dragos Alexandru" userId="S::dragos.andrioaia@ub.ro::e07a8896-f860-46f3-b012-8f24599b187d" providerId="AD" clId="Web-{1240ED1D-BB5C-4351-A098-D675969107A2}" dt="2021-03-31T07:13:43.367" v="13" actId="1076"/>
          <ac:spMkLst>
            <pc:docMk/>
            <pc:sldMk cId="0" sldId="265"/>
            <ac:spMk id="13" creationId="{D873E96E-76FB-4DD1-8438-CA87BEAC2B7B}"/>
          </ac:spMkLst>
        </pc:spChg>
        <pc:picChg chg="mod">
          <ac:chgData name="Sef  lucrari dr. ing. Andrioaia Dragos Alexandru" userId="S::dragos.andrioaia@ub.ro::e07a8896-f860-46f3-b012-8f24599b187d" providerId="AD" clId="Web-{1240ED1D-BB5C-4351-A098-D675969107A2}" dt="2021-03-31T07:13:32.320" v="10" actId="14100"/>
          <ac:picMkLst>
            <pc:docMk/>
            <pc:sldMk cId="0" sldId="265"/>
            <ac:picMk id="4" creationId="{00000000-0000-0000-0000-000000000000}"/>
          </ac:picMkLst>
        </pc:picChg>
        <pc:picChg chg="mod">
          <ac:chgData name="Sef  lucrari dr. ing. Andrioaia Dragos Alexandru" userId="S::dragos.andrioaia@ub.ro::e07a8896-f860-46f3-b012-8f24599b187d" providerId="AD" clId="Web-{1240ED1D-BB5C-4351-A098-D675969107A2}" dt="2021-03-31T07:13:34.413" v="11" actId="14100"/>
          <ac:picMkLst>
            <pc:docMk/>
            <pc:sldMk cId="0" sldId="265"/>
            <ac:picMk id="10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708a6ee8a1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708a6ee8a1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708a6ee8a1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708a6ee8a1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708a6ee8a1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708a6ee8a1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g65abef0139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4" name="Google Shape;644;g65abef0139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708a6ee8a1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708a6ee8a1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654376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93D94-8915-4225-B4BE-43FDAD898408}" type="datetimeFigureOut">
              <a:rPr lang="en-US" smtClean="0"/>
              <a:t>01-Apr-21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C2A88-3DD4-4DA9-8D4C-4571623F3F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8050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93D94-8915-4225-B4BE-43FDAD898408}" type="datetimeFigureOut">
              <a:rPr lang="en-US" smtClean="0"/>
              <a:t>01-Apr-21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C2A88-3DD4-4DA9-8D4C-4571623F3F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93670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93D94-8915-4225-B4BE-43FDAD898408}" type="datetimeFigureOut">
              <a:rPr lang="en-US" smtClean="0"/>
              <a:t>01-Apr-21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C2A88-3DD4-4DA9-8D4C-4571623F3F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05768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solidFill>
            <a:srgbClr val="FFFFFF">
              <a:alpha val="45090"/>
            </a:srgbClr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AutoNum type="arabicPeriod"/>
              <a:defRPr sz="1300">
                <a:solidFill>
                  <a:srgbClr val="F3F3F3"/>
                </a:solidFill>
              </a:defRPr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AutoNum type="alphaLcPeriod"/>
              <a:defRPr sz="1200"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AutoNum type="romanLcPeriod"/>
              <a:defRPr sz="1200"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AutoNum type="arabicPeriod"/>
              <a:defRPr sz="1200"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AutoNum type="alphaLcPeriod"/>
              <a:defRPr sz="1200"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AutoNum type="romanLcPeriod"/>
              <a:defRPr sz="1200"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AutoNum type="arabicPeriod"/>
              <a:defRPr sz="1200"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AutoNum type="alphaLcPeriod"/>
              <a:defRPr sz="1200"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100"/>
              <a:buAutoNum type="romanLcPeriod"/>
              <a:defRPr sz="12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Google Shape;15;p4"/>
          <p:cNvSpPr txBox="1">
            <a:spLocks noGrp="1"/>
          </p:cNvSpPr>
          <p:nvPr>
            <p:ph type="title"/>
          </p:nvPr>
        </p:nvSpPr>
        <p:spPr>
          <a:xfrm>
            <a:off x="720100" y="5098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000"/>
              <a:buNone/>
              <a:defRPr sz="3000">
                <a:solidFill>
                  <a:srgbClr val="F3F3F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000"/>
              <a:buNone/>
              <a:defRPr sz="3000">
                <a:solidFill>
                  <a:srgbClr val="F3F3F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000"/>
              <a:buNone/>
              <a:defRPr sz="3000">
                <a:solidFill>
                  <a:srgbClr val="F3F3F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000"/>
              <a:buNone/>
              <a:defRPr sz="3000">
                <a:solidFill>
                  <a:srgbClr val="F3F3F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000"/>
              <a:buNone/>
              <a:defRPr sz="3000">
                <a:solidFill>
                  <a:srgbClr val="F3F3F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000"/>
              <a:buNone/>
              <a:defRPr sz="3000">
                <a:solidFill>
                  <a:srgbClr val="F3F3F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000"/>
              <a:buNone/>
              <a:defRPr sz="3000">
                <a:solidFill>
                  <a:srgbClr val="F3F3F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000"/>
              <a:buNone/>
              <a:defRPr sz="3000">
                <a:solidFill>
                  <a:srgbClr val="F3F3F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000"/>
              <a:buNone/>
              <a:defRPr sz="3000">
                <a:solidFill>
                  <a:srgbClr val="F3F3F3"/>
                </a:solidFill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801477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Agenda">
  <p:cSld name="Agenda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4"/>
          <p:cNvSpPr txBox="1">
            <a:spLocks noGrp="1"/>
          </p:cNvSpPr>
          <p:nvPr>
            <p:ph type="title"/>
          </p:nvPr>
        </p:nvSpPr>
        <p:spPr>
          <a:xfrm>
            <a:off x="1511713" y="1452625"/>
            <a:ext cx="23391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i="0">
                <a:solidFill>
                  <a:srgbClr val="F3F3F3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3" name="Google Shape;43;p14"/>
          <p:cNvSpPr txBox="1">
            <a:spLocks noGrp="1"/>
          </p:cNvSpPr>
          <p:nvPr>
            <p:ph type="subTitle" idx="1"/>
          </p:nvPr>
        </p:nvSpPr>
        <p:spPr>
          <a:xfrm>
            <a:off x="1511712" y="1779575"/>
            <a:ext cx="2339100" cy="6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3F3F3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F3F3F3"/>
                </a:solidFill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F3F3F3"/>
                </a:solidFill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F3F3F3"/>
                </a:solidFill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F3F3F3"/>
                </a:solidFill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F3F3F3"/>
                </a:solidFill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F3F3F3"/>
                </a:solidFill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F3F3F3"/>
                </a:solidFill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solidFill>
                  <a:srgbClr val="F3F3F3"/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4" name="Google Shape;44;p14"/>
          <p:cNvSpPr txBox="1">
            <a:spLocks noGrp="1"/>
          </p:cNvSpPr>
          <p:nvPr>
            <p:ph type="title" idx="2"/>
          </p:nvPr>
        </p:nvSpPr>
        <p:spPr>
          <a:xfrm>
            <a:off x="4845487" y="1455263"/>
            <a:ext cx="23391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72000"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i="0">
                <a:solidFill>
                  <a:srgbClr val="F3F3F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5" name="Google Shape;45;p14"/>
          <p:cNvSpPr txBox="1">
            <a:spLocks noGrp="1"/>
          </p:cNvSpPr>
          <p:nvPr>
            <p:ph type="subTitle" idx="3"/>
          </p:nvPr>
        </p:nvSpPr>
        <p:spPr>
          <a:xfrm>
            <a:off x="4845487" y="1782238"/>
            <a:ext cx="2339100" cy="6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3F3F3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F3F3F3"/>
                </a:solidFill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F3F3F3"/>
                </a:solidFill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F3F3F3"/>
                </a:solidFill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F3F3F3"/>
                </a:solidFill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F3F3F3"/>
                </a:solidFill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F3F3F3"/>
                </a:solidFill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F3F3F3"/>
                </a:solidFill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solidFill>
                  <a:srgbClr val="F3F3F3"/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6" name="Google Shape;46;p14"/>
          <p:cNvSpPr txBox="1">
            <a:spLocks noGrp="1"/>
          </p:cNvSpPr>
          <p:nvPr>
            <p:ph type="title" idx="4"/>
          </p:nvPr>
        </p:nvSpPr>
        <p:spPr>
          <a:xfrm>
            <a:off x="2768313" y="2877450"/>
            <a:ext cx="23391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i="0">
                <a:solidFill>
                  <a:srgbClr val="F3F3F3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subTitle" idx="5"/>
          </p:nvPr>
        </p:nvSpPr>
        <p:spPr>
          <a:xfrm>
            <a:off x="2768312" y="3204400"/>
            <a:ext cx="2339100" cy="6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3F3F3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F3F3F3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F3F3F3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F3F3F3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F3F3F3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F3F3F3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F3F3F3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F3F3F3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400">
                <a:solidFill>
                  <a:srgbClr val="F3F3F3"/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8" name="Google Shape;48;p14"/>
          <p:cNvSpPr txBox="1">
            <a:spLocks noGrp="1"/>
          </p:cNvSpPr>
          <p:nvPr>
            <p:ph type="title" idx="6"/>
          </p:nvPr>
        </p:nvSpPr>
        <p:spPr>
          <a:xfrm>
            <a:off x="6100575" y="2878082"/>
            <a:ext cx="23391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72000"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i="0">
                <a:solidFill>
                  <a:srgbClr val="F3F3F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9" name="Google Shape;49;p14"/>
          <p:cNvSpPr txBox="1">
            <a:spLocks noGrp="1"/>
          </p:cNvSpPr>
          <p:nvPr>
            <p:ph type="subTitle" idx="7"/>
          </p:nvPr>
        </p:nvSpPr>
        <p:spPr>
          <a:xfrm>
            <a:off x="6100575" y="3205057"/>
            <a:ext cx="2339100" cy="6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3F3F3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F3F3F3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F3F3F3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F3F3F3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F3F3F3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F3F3F3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F3F3F3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rgbClr val="F3F3F3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400">
                <a:solidFill>
                  <a:srgbClr val="F3F3F3"/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50" name="Google Shape;50;p14"/>
          <p:cNvSpPr txBox="1">
            <a:spLocks noGrp="1"/>
          </p:cNvSpPr>
          <p:nvPr>
            <p:ph type="title" idx="8" hasCustomPrompt="1"/>
          </p:nvPr>
        </p:nvSpPr>
        <p:spPr>
          <a:xfrm>
            <a:off x="1959337" y="3164300"/>
            <a:ext cx="600000" cy="42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2400">
                <a:solidFill>
                  <a:srgbClr val="F3F3F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51" name="Google Shape;51;p14"/>
          <p:cNvSpPr txBox="1">
            <a:spLocks noGrp="1"/>
          </p:cNvSpPr>
          <p:nvPr>
            <p:ph type="title" idx="9" hasCustomPrompt="1"/>
          </p:nvPr>
        </p:nvSpPr>
        <p:spPr>
          <a:xfrm>
            <a:off x="704337" y="1730350"/>
            <a:ext cx="600000" cy="42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2400">
                <a:solidFill>
                  <a:srgbClr val="F3F3F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52" name="Google Shape;52;p14"/>
          <p:cNvSpPr txBox="1">
            <a:spLocks noGrp="1"/>
          </p:cNvSpPr>
          <p:nvPr>
            <p:ph type="title" idx="13" hasCustomPrompt="1"/>
          </p:nvPr>
        </p:nvSpPr>
        <p:spPr>
          <a:xfrm>
            <a:off x="5304000" y="3183632"/>
            <a:ext cx="600000" cy="42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2400">
                <a:solidFill>
                  <a:srgbClr val="F3F3F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53" name="Google Shape;53;p14"/>
          <p:cNvSpPr txBox="1">
            <a:spLocks noGrp="1"/>
          </p:cNvSpPr>
          <p:nvPr>
            <p:ph type="title" idx="14" hasCustomPrompt="1"/>
          </p:nvPr>
        </p:nvSpPr>
        <p:spPr>
          <a:xfrm>
            <a:off x="4048912" y="1719213"/>
            <a:ext cx="600000" cy="42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2400">
                <a:solidFill>
                  <a:srgbClr val="F3F3F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5425814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ne column text">
  <p:cSld name="One column 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8"/>
          <p:cNvSpPr txBox="1">
            <a:spLocks noGrp="1"/>
          </p:cNvSpPr>
          <p:nvPr>
            <p:ph type="subTitle" idx="1"/>
          </p:nvPr>
        </p:nvSpPr>
        <p:spPr>
          <a:xfrm>
            <a:off x="2487163" y="1434600"/>
            <a:ext cx="3367800" cy="22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>
                <a:solidFill>
                  <a:srgbClr val="F3F3F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8" name="Google Shape;28;p8"/>
          <p:cNvSpPr txBox="1">
            <a:spLocks noGrp="1"/>
          </p:cNvSpPr>
          <p:nvPr>
            <p:ph type="title"/>
          </p:nvPr>
        </p:nvSpPr>
        <p:spPr>
          <a:xfrm>
            <a:off x="6530228" y="1434600"/>
            <a:ext cx="1967100" cy="22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4800">
                <a:solidFill>
                  <a:srgbClr val="F3F3F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2750561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olo título 1">
  <p:cSld name="Solo título 1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"/>
          <p:cNvSpPr txBox="1">
            <a:spLocks noGrp="1"/>
          </p:cNvSpPr>
          <p:nvPr>
            <p:ph type="title"/>
          </p:nvPr>
        </p:nvSpPr>
        <p:spPr>
          <a:xfrm>
            <a:off x="720100" y="5098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000"/>
              <a:buNone/>
              <a:defRPr sz="3000">
                <a:solidFill>
                  <a:srgbClr val="F3F3F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000"/>
              <a:buNone/>
              <a:defRPr sz="3000">
                <a:solidFill>
                  <a:srgbClr val="F3F3F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000"/>
              <a:buNone/>
              <a:defRPr sz="3000">
                <a:solidFill>
                  <a:srgbClr val="F3F3F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000"/>
              <a:buNone/>
              <a:defRPr sz="3000">
                <a:solidFill>
                  <a:srgbClr val="F3F3F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000"/>
              <a:buNone/>
              <a:defRPr sz="3000">
                <a:solidFill>
                  <a:srgbClr val="F3F3F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000"/>
              <a:buNone/>
              <a:defRPr sz="3000">
                <a:solidFill>
                  <a:srgbClr val="F3F3F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000"/>
              <a:buNone/>
              <a:defRPr sz="3000">
                <a:solidFill>
                  <a:srgbClr val="F3F3F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000"/>
              <a:buNone/>
              <a:defRPr sz="3000">
                <a:solidFill>
                  <a:srgbClr val="F3F3F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000"/>
              <a:buNone/>
              <a:defRPr sz="3000">
                <a:solidFill>
                  <a:srgbClr val="F3F3F3"/>
                </a:solidFill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60041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93D94-8915-4225-B4BE-43FDAD898408}" type="datetimeFigureOut">
              <a:rPr lang="en-US" smtClean="0"/>
              <a:t>01-Apr-21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C2A88-3DD4-4DA9-8D4C-4571623F3F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72170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93D94-8915-4225-B4BE-43FDAD898408}" type="datetimeFigureOut">
              <a:rPr lang="en-US" smtClean="0"/>
              <a:t>01-Apr-21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C2A88-3DD4-4DA9-8D4C-4571623F3F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75982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93D94-8915-4225-B4BE-43FDAD898408}" type="datetimeFigureOut">
              <a:rPr lang="en-US" smtClean="0"/>
              <a:t>01-Apr-21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C2A88-3DD4-4DA9-8D4C-4571623F3F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278446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93D94-8915-4225-B4BE-43FDAD898408}" type="datetimeFigureOut">
              <a:rPr lang="en-US" smtClean="0"/>
              <a:t>01-Apr-21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C2A88-3DD4-4DA9-8D4C-4571623F3F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43648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93D94-8915-4225-B4BE-43FDAD898408}" type="datetimeFigureOut">
              <a:rPr lang="en-US" smtClean="0"/>
              <a:t>01-Apr-21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C2A88-3DD4-4DA9-8D4C-4571623F3F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53014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93D94-8915-4225-B4BE-43FDAD898408}" type="datetimeFigureOut">
              <a:rPr lang="en-US" smtClean="0"/>
              <a:t>01-Apr-21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C2A88-3DD4-4DA9-8D4C-4571623F3F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199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93D94-8915-4225-B4BE-43FDAD898408}" type="datetimeFigureOut">
              <a:rPr lang="en-US" smtClean="0"/>
              <a:t>01-Apr-21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C2A88-3DD4-4DA9-8D4C-4571623F3F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45596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93D94-8915-4225-B4BE-43FDAD898408}" type="datetimeFigureOut">
              <a:rPr lang="en-US" smtClean="0"/>
              <a:t>01-Apr-21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C2A88-3DD4-4DA9-8D4C-4571623F3F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66191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microsoft.com/office/2007/relationships/hdphoto" Target="../media/hdphoto1.wdp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alphaModFix/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artisticPaintStrokes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01-Apr-21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651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  <p:sldLayoutId id="2147483733" r:id="rId14"/>
    <p:sldLayoutId id="2147483734" r:id="rId15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hyperlink" Target="https://www.ub.ro/inginerie/admitere" TargetMode="External"/><Relationship Id="rId7" Type="http://schemas.microsoft.com/office/2007/relationships/hdphoto" Target="../media/hdphoto4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10" Type="http://schemas.microsoft.com/office/2007/relationships/hdphoto" Target="../media/hdphoto5.wdp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microsoft.com/office/2007/relationships/hdphoto" Target="../media/hdphoto8.wdp"/><Relationship Id="rId3" Type="http://schemas.openxmlformats.org/officeDocument/2006/relationships/image" Target="../media/image15.png"/><Relationship Id="rId7" Type="http://schemas.microsoft.com/office/2007/relationships/hdphoto" Target="../media/hdphoto7.wdp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11" Type="http://schemas.openxmlformats.org/officeDocument/2006/relationships/image" Target="../media/image21.png"/><Relationship Id="rId5" Type="http://schemas.openxmlformats.org/officeDocument/2006/relationships/image" Target="../media/image16.png"/><Relationship Id="rId10" Type="http://schemas.openxmlformats.org/officeDocument/2006/relationships/image" Target="../media/image20.png"/><Relationship Id="rId4" Type="http://schemas.microsoft.com/office/2007/relationships/hdphoto" Target="../media/hdphoto6.wdp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-35168" y="1927179"/>
            <a:ext cx="6778869" cy="99417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buClrTx/>
              <a:buFontTx/>
            </a:pPr>
            <a:r>
              <a:rPr lang="ro-RO" sz="2000" b="1" dirty="0">
                <a:solidFill>
                  <a:schemeClr val="bg1"/>
                </a:solidFill>
                <a:latin typeface="Arial"/>
                <a:cs typeface="Arial"/>
              </a:rPr>
              <a:t>DOMENIUL</a:t>
            </a:r>
            <a:r>
              <a:rPr lang="en-US" sz="2000" b="1">
                <a:solidFill>
                  <a:schemeClr val="bg1"/>
                </a:solidFill>
                <a:latin typeface="Arial"/>
                <a:cs typeface="Arial"/>
              </a:rPr>
              <a:t>:</a:t>
            </a:r>
          </a:p>
          <a:p>
            <a:pPr algn="l">
              <a:buClrTx/>
              <a:buFontTx/>
            </a:pPr>
            <a:r>
              <a:rPr lang="en-US" sz="2000" b="1" dirty="0">
                <a:solidFill>
                  <a:schemeClr val="bg1"/>
                </a:solidFill>
                <a:latin typeface="Arial"/>
                <a:cs typeface="Arial"/>
              </a:rPr>
              <a:t>        CALCULATOARE </a:t>
            </a:r>
            <a:r>
              <a:rPr lang="ro-RO" sz="2000" b="1" dirty="0">
                <a:solidFill>
                  <a:schemeClr val="bg1"/>
                </a:solidFill>
                <a:latin typeface="Arial"/>
                <a:cs typeface="Arial"/>
              </a:rPr>
              <a:t>ȘI TEHNOLOGIA INFORMAȚIEI</a:t>
            </a:r>
            <a:endParaRPr lang="en-US" sz="2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8" name="Google Shape;103;p24"/>
          <p:cNvSpPr txBox="1">
            <a:spLocks/>
          </p:cNvSpPr>
          <p:nvPr/>
        </p:nvSpPr>
        <p:spPr>
          <a:xfrm>
            <a:off x="87950" y="3452929"/>
            <a:ext cx="7025053" cy="124182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Tx/>
              <a:buNone/>
            </a:pPr>
            <a:r>
              <a:rPr lang="ro-RO" b="1" dirty="0">
                <a:solidFill>
                  <a:schemeClr val="bg1"/>
                </a:solidFill>
                <a:latin typeface="Arial"/>
                <a:ea typeface="Fira Sans Condensed Light"/>
                <a:cs typeface="Fira Sans Condensed Light"/>
                <a:sym typeface="Fira Sans Condensed Light"/>
              </a:rPr>
              <a:t>PROGRAM DE STUDIU MASTER: </a:t>
            </a:r>
            <a:endParaRPr lang="en-US" b="1" dirty="0">
              <a:solidFill>
                <a:schemeClr val="bg1"/>
              </a:solidFill>
              <a:latin typeface="Arial"/>
              <a:ea typeface="Fira Sans Condensed Light"/>
              <a:cs typeface="Fira Sans Condensed Light"/>
            </a:endParaRPr>
          </a:p>
          <a:p>
            <a:pPr marL="0" indent="0">
              <a:spcBef>
                <a:spcPts val="0"/>
              </a:spcBef>
              <a:buClrTx/>
              <a:buNone/>
            </a:pPr>
            <a:r>
              <a:rPr lang="ro-RO" sz="2000" b="1" dirty="0">
                <a:solidFill>
                  <a:schemeClr val="bg1"/>
                </a:solidFill>
                <a:latin typeface="Arial"/>
                <a:ea typeface="Fira Sans Condensed Light"/>
                <a:cs typeface="Fira Sans Condensed Light"/>
                <a:sym typeface="Fira Sans Condensed Light"/>
              </a:rPr>
              <a:t>    TEHNOLOGIA INFORMAȚIEI APLICATĂ ÎN INDUSTRIE</a:t>
            </a:r>
            <a:endParaRPr lang="en-US" sz="2000" b="1" dirty="0">
              <a:solidFill>
                <a:schemeClr val="bg1"/>
              </a:solidFill>
              <a:latin typeface="Arial"/>
              <a:ea typeface="Fira Sans Condensed Light"/>
              <a:cs typeface="Fira Sans Condensed Light"/>
            </a:endParaRPr>
          </a:p>
        </p:txBody>
      </p:sp>
      <p:sp>
        <p:nvSpPr>
          <p:cNvPr id="9" name="Google Shape;103;p24"/>
          <p:cNvSpPr txBox="1">
            <a:spLocks/>
          </p:cNvSpPr>
          <p:nvPr/>
        </p:nvSpPr>
        <p:spPr>
          <a:xfrm>
            <a:off x="2145323" y="-104666"/>
            <a:ext cx="5521568" cy="123303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ro-RO" sz="2000" b="1" dirty="0">
                <a:solidFill>
                  <a:schemeClr val="bg1"/>
                </a:solidFill>
              </a:rPr>
              <a:t>UNIVERSITATEA “VASILE ALECSANDRI” DIN BAC</a:t>
            </a:r>
            <a:r>
              <a:rPr lang="ro-RO" altLang="ro-RO" sz="2000" b="1" dirty="0">
                <a:solidFill>
                  <a:schemeClr val="bg1"/>
                </a:solidFill>
              </a:rPr>
              <a:t>ĂU</a:t>
            </a:r>
            <a:endParaRPr lang="en-US" dirty="0"/>
          </a:p>
          <a:p>
            <a:pPr marL="0" indent="0" algn="ctr">
              <a:buNone/>
            </a:pPr>
            <a:r>
              <a:rPr lang="ro-RO" altLang="ro-RO" sz="2000" b="1" dirty="0">
                <a:solidFill>
                  <a:schemeClr val="bg1"/>
                </a:solidFill>
                <a:cs typeface="Calibri"/>
              </a:rPr>
              <a:t>FACULTATEA DE INGINERIE</a:t>
            </a:r>
          </a:p>
        </p:txBody>
      </p:sp>
      <p:pic>
        <p:nvPicPr>
          <p:cNvPr id="10" name="Picture 5" descr="Sigla albastra final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3415" y="2096"/>
            <a:ext cx="1143000" cy="112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Google Shape;103;p24">
            <a:extLst>
              <a:ext uri="{FF2B5EF4-FFF2-40B4-BE49-F238E27FC236}">
                <a16:creationId xmlns:a16="http://schemas.microsoft.com/office/drawing/2014/main" id="{FA2FDB82-5EA0-4022-9F5A-8D2EAC7A02BA}"/>
              </a:ext>
            </a:extLst>
          </p:cNvPr>
          <p:cNvSpPr txBox="1">
            <a:spLocks/>
          </p:cNvSpPr>
          <p:nvPr/>
        </p:nvSpPr>
        <p:spPr>
          <a:xfrm>
            <a:off x="61545" y="-16744"/>
            <a:ext cx="2242039" cy="124182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o-RO" altLang="ro-RO" sz="2400" b="1" dirty="0">
              <a:solidFill>
                <a:schemeClr val="bg1"/>
              </a:solidFill>
              <a:cs typeface="Calibri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6C85757-1155-4917-B4C7-546E8AF9A2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403" y="-18845"/>
            <a:ext cx="1459524" cy="1116079"/>
          </a:xfrm>
          <a:prstGeom prst="rect">
            <a:avLst/>
          </a:prstGeom>
        </p:spPr>
      </p:pic>
      <p:pic>
        <p:nvPicPr>
          <p:cNvPr id="2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4B6CBE08-020E-4777-9F42-DB7821D9B7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80831" y="2279799"/>
            <a:ext cx="1514475" cy="15144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969" b="94619" l="2767" r="91700">
                        <a14:foregroundMark x1="79842" y1="75336" x2="79842" y2="75336"/>
                        <a14:foregroundMark x1="74704" y1="75336" x2="74704" y2="75336"/>
                        <a14:foregroundMark x1="70751" y1="74888" x2="70751" y2="7488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61261" y="3341175"/>
            <a:ext cx="1661881" cy="135959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5"/>
          <p:cNvSpPr txBox="1">
            <a:spLocks noGrp="1"/>
          </p:cNvSpPr>
          <p:nvPr>
            <p:ph type="body" idx="1"/>
          </p:nvPr>
        </p:nvSpPr>
        <p:spPr>
          <a:xfrm>
            <a:off x="699" y="2370171"/>
            <a:ext cx="7058759" cy="2771825"/>
          </a:xfrm>
          <a:prstGeom prst="rect">
            <a:avLst/>
          </a:prstGeom>
          <a:solidFill>
            <a:srgbClr val="0C343D">
              <a:alpha val="56699"/>
            </a:srgbClr>
          </a:solidFill>
        </p:spPr>
        <p:txBody>
          <a:bodyPr spcFirstLastPara="1" wrap="square" lIns="234000" tIns="234000" rIns="234000" bIns="91425" anchor="t" anchorCtr="0">
            <a:noAutofit/>
          </a:bodyPr>
          <a:lstStyle/>
          <a:p>
            <a:pPr marL="488950" lvl="0" indent="-342900" algn="l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300"/>
              <a:buFont typeface="Wingdings" panose="020B0604020202020204" pitchFamily="34" charset="0"/>
              <a:buChar char="ü"/>
            </a:pPr>
            <a:r>
              <a:rPr lang="en-US" sz="2000" dirty="0" err="1">
                <a:solidFill>
                  <a:srgbClr val="F3F3F3"/>
                </a:solidFill>
              </a:rPr>
              <a:t>Programarea</a:t>
            </a:r>
            <a:r>
              <a:rPr lang="en-US" sz="2000" dirty="0">
                <a:solidFill>
                  <a:srgbClr val="F3F3F3"/>
                </a:solidFill>
              </a:rPr>
              <a:t> </a:t>
            </a:r>
            <a:r>
              <a:rPr lang="en-US" sz="2000" dirty="0" err="1">
                <a:solidFill>
                  <a:srgbClr val="F3F3F3"/>
                </a:solidFill>
              </a:rPr>
              <a:t>avansat</a:t>
            </a:r>
            <a:r>
              <a:rPr lang="ro-RO" sz="2000" dirty="0"/>
              <a:t>ă a controlerelor</a:t>
            </a:r>
            <a:r>
              <a:rPr lang="en-US" sz="2000" dirty="0"/>
              <a:t>;</a:t>
            </a:r>
            <a:endParaRPr lang="en-US" sz="2000" dirty="0">
              <a:solidFill>
                <a:srgbClr val="F3F3F3"/>
              </a:solidFill>
              <a:cs typeface="Calibri" panose="020F0502020204030204"/>
            </a:endParaRPr>
          </a:p>
          <a:p>
            <a:pPr marL="488950" indent="-342900">
              <a:buClr>
                <a:srgbClr val="F3F3F3"/>
              </a:buClr>
              <a:buSzPts val="1300"/>
              <a:buFont typeface="Wingdings" panose="020B0604020202020204" pitchFamily="34" charset="0"/>
              <a:buChar char="ü"/>
            </a:pPr>
            <a:r>
              <a:rPr lang="ro-RO" sz="2000" dirty="0"/>
              <a:t>Arhitecturi avansate ale sistemelor de calcul</a:t>
            </a:r>
            <a:r>
              <a:rPr lang="en" sz="2000" dirty="0"/>
              <a:t>;</a:t>
            </a:r>
            <a:endParaRPr lang="ro-RO" sz="2000" dirty="0">
              <a:cs typeface="Calibri"/>
            </a:endParaRPr>
          </a:p>
          <a:p>
            <a:pPr marL="488950" indent="-342900">
              <a:buClr>
                <a:srgbClr val="F3F3F3"/>
              </a:buClr>
              <a:buSzPts val="1300"/>
              <a:buFont typeface="Wingdings" panose="020B0604020202020204" pitchFamily="34" charset="0"/>
              <a:buChar char="ü"/>
            </a:pPr>
            <a:r>
              <a:rPr lang="ro-RO" sz="2000" dirty="0"/>
              <a:t>Tehnologii multimedia</a:t>
            </a:r>
            <a:r>
              <a:rPr lang="en" sz="2000" dirty="0"/>
              <a:t>;</a:t>
            </a:r>
            <a:endParaRPr lang="ro-RO" sz="2000" dirty="0"/>
          </a:p>
          <a:p>
            <a:pPr marL="488950" indent="-342900">
              <a:buClr>
                <a:srgbClr val="F3F3F3"/>
              </a:buClr>
              <a:buSzPts val="1300"/>
              <a:buFont typeface="Wingdings" panose="020B0604020202020204" pitchFamily="34" charset="0"/>
              <a:buChar char="ü"/>
            </a:pPr>
            <a:r>
              <a:rPr lang="ro-RO" sz="2000" dirty="0"/>
              <a:t>Sisteme inteligente de măsură și control</a:t>
            </a:r>
            <a:r>
              <a:rPr lang="en" sz="2000" dirty="0"/>
              <a:t>;</a:t>
            </a:r>
            <a:endParaRPr lang="ro-RO" sz="2000" dirty="0">
              <a:sym typeface="Fira Sans Condensed"/>
            </a:endParaRPr>
          </a:p>
          <a:p>
            <a:pPr marL="488950" indent="-342900">
              <a:buClr>
                <a:srgbClr val="F3F3F3"/>
              </a:buClr>
              <a:buSzPts val="1300"/>
              <a:buFont typeface="Wingdings" panose="020B0604020202020204" pitchFamily="34" charset="0"/>
              <a:buChar char="ü"/>
            </a:pPr>
            <a:r>
              <a:rPr lang="ro-RO" sz="2000" dirty="0">
                <a:sym typeface="Fira Sans Condensed"/>
              </a:rPr>
              <a:t>Tehnici avansate de modelare și simulare a proceselor industriale</a:t>
            </a:r>
            <a:r>
              <a:rPr lang="en" sz="2000" dirty="0">
                <a:sym typeface="Fira Sans Condensed"/>
              </a:rPr>
              <a:t>;</a:t>
            </a:r>
            <a:r>
              <a:rPr lang="en" sz="2000" dirty="0"/>
              <a:t> </a:t>
            </a:r>
            <a:endParaRPr sz="2000" dirty="0">
              <a:cs typeface="Calibri" panose="020F0502020204030204"/>
            </a:endParaRPr>
          </a:p>
          <a:p>
            <a:pPr marL="488950" indent="-342900">
              <a:buClr>
                <a:srgbClr val="F3F3F3"/>
              </a:buClr>
              <a:buSzPts val="1300"/>
              <a:buFont typeface="Wingdings" panose="020B0604020202020204" pitchFamily="34" charset="0"/>
              <a:buChar char="ü"/>
            </a:pPr>
            <a:r>
              <a:rPr lang="en-US" sz="2000" dirty="0" err="1"/>
              <a:t>Aplica</a:t>
            </a:r>
            <a:r>
              <a:rPr lang="ro-RO" sz="2000" dirty="0"/>
              <a:t>ții în timp real pentru sisteme de acționare electrică</a:t>
            </a:r>
            <a:r>
              <a:rPr lang="en-US" sz="2000" dirty="0"/>
              <a:t>.</a:t>
            </a:r>
            <a:endParaRPr sz="2000" dirty="0">
              <a:cs typeface="Calibri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2000" dirty="0">
              <a:solidFill>
                <a:srgbClr val="F3F3F3"/>
              </a:solidFill>
            </a:endParaRPr>
          </a:p>
        </p:txBody>
      </p:sp>
      <p:sp>
        <p:nvSpPr>
          <p:cNvPr id="109" name="Google Shape;109;p25"/>
          <p:cNvSpPr txBox="1">
            <a:spLocks noGrp="1"/>
          </p:cNvSpPr>
          <p:nvPr>
            <p:ph type="title"/>
          </p:nvPr>
        </p:nvSpPr>
        <p:spPr>
          <a:xfrm>
            <a:off x="-54191" y="41945"/>
            <a:ext cx="809084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/>
            <a:r>
              <a:rPr lang="en" dirty="0"/>
              <a:t>Admiterea</a:t>
            </a:r>
            <a:r>
              <a:rPr lang="en" sz="3000" dirty="0">
                <a:solidFill>
                  <a:srgbClr val="F3F3F3"/>
                </a:solidFill>
              </a:rPr>
              <a:t>:</a:t>
            </a:r>
            <a:r>
              <a:rPr lang="ro-RO" dirty="0">
                <a:hlinkClick r:id="rId3"/>
              </a:rPr>
              <a:t>https://www.ub.ro/inginerie/admitere</a:t>
            </a:r>
            <a:endParaRPr sz="3000" dirty="0">
              <a:solidFill>
                <a:schemeClr val="tx1"/>
              </a:solidFill>
            </a:endParaRPr>
          </a:p>
        </p:txBody>
      </p:sp>
      <p:sp>
        <p:nvSpPr>
          <p:cNvPr id="2" name="Google Shape;109;p25">
            <a:extLst>
              <a:ext uri="{FF2B5EF4-FFF2-40B4-BE49-F238E27FC236}">
                <a16:creationId xmlns:a16="http://schemas.microsoft.com/office/drawing/2014/main" id="{55816FB0-6602-4FC9-84FD-D7F394BBA0F4}"/>
              </a:ext>
            </a:extLst>
          </p:cNvPr>
          <p:cNvSpPr txBox="1">
            <a:spLocks/>
          </p:cNvSpPr>
          <p:nvPr/>
        </p:nvSpPr>
        <p:spPr>
          <a:xfrm>
            <a:off x="-104899" y="2001022"/>
            <a:ext cx="6019062" cy="572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ctr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000"/>
              <a:buNone/>
              <a:defRPr sz="3000" kern="1200">
                <a:solidFill>
                  <a:srgbClr val="F3F3F3"/>
                </a:solidFill>
                <a:latin typeface="+mj-lt"/>
                <a:ea typeface="+mj-ea"/>
                <a:cs typeface="+mj-c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000"/>
              <a:buNone/>
              <a:defRPr sz="3000">
                <a:solidFill>
                  <a:srgbClr val="F3F3F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000"/>
              <a:buNone/>
              <a:defRPr sz="3000">
                <a:solidFill>
                  <a:srgbClr val="F3F3F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000"/>
              <a:buNone/>
              <a:defRPr sz="3000">
                <a:solidFill>
                  <a:srgbClr val="F3F3F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000"/>
              <a:buNone/>
              <a:defRPr sz="3000">
                <a:solidFill>
                  <a:srgbClr val="F3F3F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000"/>
              <a:buNone/>
              <a:defRPr sz="3000">
                <a:solidFill>
                  <a:srgbClr val="F3F3F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000"/>
              <a:buNone/>
              <a:defRPr sz="3000">
                <a:solidFill>
                  <a:srgbClr val="F3F3F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000"/>
              <a:buNone/>
              <a:defRPr sz="3000">
                <a:solidFill>
                  <a:srgbClr val="F3F3F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000"/>
              <a:buNone/>
              <a:defRPr sz="3000">
                <a:solidFill>
                  <a:srgbClr val="F3F3F3"/>
                </a:solidFill>
              </a:defRPr>
            </a:lvl9pPr>
          </a:lstStyle>
          <a:p>
            <a:pPr>
              <a:buFontTx/>
            </a:pPr>
            <a:r>
              <a:rPr lang="en-US" dirty="0" err="1"/>
              <a:t>Printre</a:t>
            </a:r>
            <a:r>
              <a:rPr lang="en-US" dirty="0"/>
              <a:t> </a:t>
            </a:r>
            <a:r>
              <a:rPr lang="en-US" dirty="0" err="1"/>
              <a:t>disciplinele</a:t>
            </a:r>
            <a:r>
              <a:rPr lang="en-US" dirty="0"/>
              <a:t> </a:t>
            </a:r>
            <a:r>
              <a:rPr lang="en-US" dirty="0" err="1"/>
              <a:t>studiate</a:t>
            </a:r>
            <a:r>
              <a:rPr lang="en-US" dirty="0"/>
              <a:t> </a:t>
            </a:r>
            <a:r>
              <a:rPr lang="en-US" dirty="0" err="1"/>
              <a:t>amintim</a:t>
            </a:r>
            <a:r>
              <a:rPr lang="en-US" dirty="0"/>
              <a:t>:</a:t>
            </a:r>
          </a:p>
        </p:txBody>
      </p:sp>
      <p:sp>
        <p:nvSpPr>
          <p:cNvPr id="3" name="Google Shape;110;p25">
            <a:extLst>
              <a:ext uri="{FF2B5EF4-FFF2-40B4-BE49-F238E27FC236}">
                <a16:creationId xmlns:a16="http://schemas.microsoft.com/office/drawing/2014/main" id="{69FCEB5B-A1C9-4AB2-8948-2FD415CD8369}"/>
              </a:ext>
            </a:extLst>
          </p:cNvPr>
          <p:cNvSpPr txBox="1">
            <a:spLocks/>
          </p:cNvSpPr>
          <p:nvPr/>
        </p:nvSpPr>
        <p:spPr>
          <a:xfrm>
            <a:off x="47738" y="509618"/>
            <a:ext cx="7011720" cy="1389164"/>
          </a:xfrm>
          <a:prstGeom prst="rect">
            <a:avLst/>
          </a:prstGeom>
          <a:solidFill>
            <a:srgbClr val="0C343D">
              <a:alpha val="56699"/>
            </a:srgbClr>
          </a:solidFill>
        </p:spPr>
        <p:txBody>
          <a:bodyPr spcFirstLastPara="1" vert="horz" wrap="square" lIns="234000" tIns="234000" rIns="234000" bIns="91425" rtlCol="0" anchor="t" anchorCtr="0">
            <a:noAutofit/>
          </a:bodyPr>
          <a:lstStyle>
            <a:lvl1pPr marL="457200" lvl="0" indent="-29845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Arial" panose="020B0604020202020204" pitchFamily="34" charset="0"/>
              <a:buAutoNum type="arabicPeriod"/>
              <a:defRPr sz="1300" kern="1200">
                <a:solidFill>
                  <a:srgbClr val="F3F3F3"/>
                </a:solidFill>
                <a:latin typeface="+mn-lt"/>
                <a:ea typeface="+mn-ea"/>
                <a:cs typeface="+mn-cs"/>
              </a:defRPr>
            </a:lvl1pPr>
            <a:lvl2pPr marL="914400" lvl="1" indent="-298450" algn="l" defTabSz="6858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AutoNum type="alphaLcPeriod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lvl="2" indent="-298450" algn="l" defTabSz="6858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AutoNum type="romanLcPeriod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lvl="3" indent="-298450" algn="l" defTabSz="6858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AutoNum type="arabicPeriod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86000" lvl="4" indent="-298450" algn="l" defTabSz="6858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AutoNum type="alphaLcPeriod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lvl="5" indent="-298450" algn="l" defTabSz="6858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AutoNum type="romanLcPeriod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lvl="6" indent="-298450" algn="l" defTabSz="6858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AutoNum type="arabicPeriod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lvl="7" indent="-298450" algn="l" defTabSz="6858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AutoNum type="alphaLcPeriod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lvl="8" indent="-298450" algn="l" defTabSz="6858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AutoNum type="romanLcPeriod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88950" indent="-342900">
              <a:buClr>
                <a:srgbClr val="F3F3F3"/>
              </a:buClr>
              <a:buSzPts val="1300"/>
              <a:buFont typeface="Wingdings" panose="020B0604020202020204" pitchFamily="34" charset="0"/>
              <a:buChar char="ü"/>
            </a:pPr>
            <a:r>
              <a:rPr lang="en-US" sz="2000" dirty="0"/>
              <a:t>Concurs pe </a:t>
            </a:r>
            <a:r>
              <a:rPr lang="en-US" sz="2000" dirty="0" err="1"/>
              <a:t>baza</a:t>
            </a:r>
            <a:r>
              <a:rPr lang="en-US" sz="2000" dirty="0"/>
              <a:t> de </a:t>
            </a:r>
            <a:r>
              <a:rPr lang="en-US" sz="2000" dirty="0" err="1"/>
              <a:t>dosar</a:t>
            </a:r>
            <a:r>
              <a:rPr lang="en-US" sz="2000" dirty="0"/>
              <a:t>;</a:t>
            </a:r>
            <a:endParaRPr lang="en-US" sz="2000" dirty="0">
              <a:cs typeface="Calibri"/>
            </a:endParaRPr>
          </a:p>
          <a:p>
            <a:pPr marL="488950" indent="-342900">
              <a:buClr>
                <a:srgbClr val="F3F3F3"/>
              </a:buClr>
              <a:buSzPts val="1300"/>
              <a:buFont typeface="Wingdings" panose="020B0604020202020204" pitchFamily="34" charset="0"/>
              <a:buChar char="ü"/>
            </a:pPr>
            <a:r>
              <a:rPr lang="en-US" sz="2000" dirty="0" err="1">
                <a:cs typeface="Calibri"/>
              </a:rPr>
              <a:t>Numar</a:t>
            </a:r>
            <a:r>
              <a:rPr lang="en-US" sz="2000" dirty="0">
                <a:cs typeface="Calibri"/>
              </a:rPr>
              <a:t> de </a:t>
            </a:r>
            <a:r>
              <a:rPr lang="en-US" sz="2000" dirty="0" err="1">
                <a:cs typeface="Calibri"/>
              </a:rPr>
              <a:t>locuri</a:t>
            </a:r>
            <a:r>
              <a:rPr lang="en-US" sz="2000" dirty="0">
                <a:cs typeface="Calibri"/>
              </a:rPr>
              <a:t>: 60;</a:t>
            </a:r>
          </a:p>
          <a:p>
            <a:pPr marL="488950" indent="-342900">
              <a:buClr>
                <a:srgbClr val="F3F3F3"/>
              </a:buClr>
              <a:buSzPts val="1300"/>
              <a:buFont typeface="Wingdings" panose="020B0604020202020204" pitchFamily="34" charset="0"/>
              <a:buChar char="ü"/>
            </a:pPr>
            <a:r>
              <a:rPr lang="en-US" sz="2000" dirty="0" err="1">
                <a:cs typeface="Calibri"/>
              </a:rPr>
              <a:t>Criterii</a:t>
            </a:r>
            <a:r>
              <a:rPr lang="en-US" sz="2000" dirty="0">
                <a:cs typeface="Calibri"/>
              </a:rPr>
              <a:t> </a:t>
            </a:r>
            <a:r>
              <a:rPr lang="en-US" sz="2000" dirty="0" err="1">
                <a:cs typeface="Calibri"/>
              </a:rPr>
              <a:t>admitere:media</a:t>
            </a:r>
            <a:r>
              <a:rPr lang="en-US" sz="2000" dirty="0">
                <a:cs typeface="Calibri"/>
              </a:rPr>
              <a:t> la </a:t>
            </a:r>
            <a:r>
              <a:rPr lang="en-US" sz="2000" dirty="0" err="1">
                <a:cs typeface="Calibri"/>
              </a:rPr>
              <a:t>examenul</a:t>
            </a:r>
            <a:r>
              <a:rPr lang="en-US" sz="2000" dirty="0">
                <a:cs typeface="Calibri"/>
              </a:rPr>
              <a:t> de </a:t>
            </a:r>
            <a:r>
              <a:rPr lang="en-US" sz="2000" dirty="0" err="1">
                <a:cs typeface="Calibri"/>
              </a:rPr>
              <a:t>finalizare</a:t>
            </a:r>
            <a:r>
              <a:rPr lang="en-US" sz="2000" dirty="0">
                <a:cs typeface="Calibri"/>
              </a:rPr>
              <a:t> a </a:t>
            </a:r>
            <a:r>
              <a:rPr lang="en-US" sz="2000" dirty="0" err="1">
                <a:cs typeface="Calibri"/>
              </a:rPr>
              <a:t>studiilor</a:t>
            </a:r>
            <a:r>
              <a:rPr lang="en-US" sz="2000" dirty="0">
                <a:cs typeface="Calibri"/>
              </a:rPr>
              <a:t> de </a:t>
            </a:r>
            <a:r>
              <a:rPr lang="en-US" sz="2000" dirty="0" err="1">
                <a:cs typeface="Calibri"/>
              </a:rPr>
              <a:t>licență</a:t>
            </a:r>
            <a:r>
              <a:rPr lang="en-US" sz="2000" dirty="0">
                <a:cs typeface="Calibri"/>
              </a:rPr>
              <a:t> </a:t>
            </a:r>
            <a:r>
              <a:rPr lang="en-US" sz="2000" dirty="0" err="1">
                <a:cs typeface="Calibri"/>
              </a:rPr>
              <a:t>sau</a:t>
            </a:r>
            <a:r>
              <a:rPr lang="en-US" sz="2000" dirty="0">
                <a:cs typeface="Calibri"/>
              </a:rPr>
              <a:t> </a:t>
            </a:r>
            <a:r>
              <a:rPr lang="en-US" sz="2000" dirty="0" err="1">
                <a:cs typeface="Calibri"/>
              </a:rPr>
              <a:t>echivalente</a:t>
            </a:r>
            <a:r>
              <a:rPr lang="en-US" sz="2000" dirty="0">
                <a:cs typeface="Calibri"/>
              </a:rPr>
              <a:t>, </a:t>
            </a:r>
            <a:r>
              <a:rPr lang="en-US" sz="2000" dirty="0" err="1">
                <a:cs typeface="Calibri"/>
              </a:rPr>
              <a:t>după</a:t>
            </a:r>
            <a:r>
              <a:rPr lang="en-US" sz="2000" dirty="0">
                <a:cs typeface="Calibri"/>
              </a:rPr>
              <a:t> </a:t>
            </a:r>
            <a:r>
              <a:rPr lang="en-US" sz="2000" dirty="0" err="1">
                <a:cs typeface="Calibri"/>
              </a:rPr>
              <a:t>caz</a:t>
            </a:r>
            <a:r>
              <a:rPr lang="en-US" sz="2000" dirty="0">
                <a:cs typeface="Calibri"/>
              </a:rPr>
              <a:t>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clrChange>
              <a:clrFrom>
                <a:srgbClr val="41CD52"/>
              </a:clrFrom>
              <a:clrTo>
                <a:srgbClr val="41CD52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Marke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23299" y="3442299"/>
            <a:ext cx="1022588" cy="75387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6825" l="0" r="99219">
                        <a14:foregroundMark x1="29102" y1="66667" x2="29102" y2="66667"/>
                        <a14:foregroundMark x1="38477" y1="75000" x2="38477" y2="75000"/>
                        <a14:foregroundMark x1="43945" y1="75000" x2="43945" y2="75000"/>
                        <a14:foregroundMark x1="55273" y1="71825" x2="55273" y2="71825"/>
                        <a14:foregroundMark x1="60742" y1="70238" x2="60742" y2="70238"/>
                        <a14:foregroundMark x1="67578" y1="70238" x2="67578" y2="70238"/>
                        <a14:foregroundMark x1="76758" y1="71825" x2="76758" y2="71825"/>
                        <a14:foregroundMark x1="88086" y1="70238" x2="88086" y2="70238"/>
                        <a14:foregroundMark x1="15234" y1="25794" x2="15234" y2="25794"/>
                        <a14:foregroundMark x1="10156" y1="18651" x2="10156" y2="18651"/>
                        <a14:foregroundMark x1="8203" y1="9127" x2="7422" y2="12698"/>
                        <a14:foregroundMark x1="8594" y1="34127" x2="8594" y2="34127"/>
                        <a14:foregroundMark x1="8594" y1="28571" x2="8594" y2="28571"/>
                        <a14:foregroundMark x1="18750" y1="7540" x2="18750" y2="7540"/>
                        <a14:foregroundMark x1="18359" y1="14286" x2="18359" y2="14286"/>
                        <a14:foregroundMark x1="25781" y1="12698" x2="25781" y2="12698"/>
                        <a14:foregroundMark x1="28320" y1="30952" x2="28320" y2="30952"/>
                        <a14:foregroundMark x1="21680" y1="30159" x2="21680" y2="30159"/>
                        <a14:foregroundMark x1="44922" y1="65079" x2="44922" y2="65079"/>
                        <a14:foregroundMark x1="44531" y1="78571" x2="44531" y2="78571"/>
                        <a14:foregroundMark x1="51367" y1="75000" x2="51367" y2="75000"/>
                        <a14:foregroundMark x1="34766" y1="70238" x2="34766" y2="70238"/>
                        <a14:foregroundMark x1="76172" y1="68254" x2="76172" y2="68254"/>
                        <a14:foregroundMark x1="31836" y1="28968" x2="31836" y2="28968"/>
                        <a14:foregroundMark x1="37695" y1="28175" x2="37695" y2="28175"/>
                        <a14:foregroundMark x1="35742" y1="15476" x2="35742" y2="15476"/>
                        <a14:foregroundMark x1="38672" y1="13095" x2="38672" y2="13095"/>
                        <a14:foregroundMark x1="43359" y1="11905" x2="43359" y2="11905"/>
                        <a14:foregroundMark x1="46289" y1="15079" x2="46289" y2="15079"/>
                        <a14:foregroundMark x1="52930" y1="12302" x2="52930" y2="12302"/>
                        <a14:foregroundMark x1="67188" y1="12698" x2="67188" y2="12698"/>
                        <a14:foregroundMark x1="68945" y1="30952" x2="68945" y2="30952"/>
                        <a14:foregroundMark x1="65820" y1="29762" x2="65820" y2="29762"/>
                        <a14:foregroundMark x1="61133" y1="29762" x2="61133" y2="29762"/>
                        <a14:foregroundMark x1="52539" y1="30952" x2="52539" y2="30952"/>
                        <a14:foregroundMark x1="45313" y1="35317" x2="45313" y2="35317"/>
                        <a14:foregroundMark x1="77539" y1="28571" x2="77539" y2="28571"/>
                        <a14:foregroundMark x1="82031" y1="28175" x2="82031" y2="28175"/>
                        <a14:foregroundMark x1="59961" y1="14683" x2="59961" y2="14683"/>
                        <a14:backgroundMark x1="33398" y1="13095" x2="33398" y2="13095"/>
                        <a14:backgroundMark x1="43945" y1="27778" x2="43945" y2="27778"/>
                        <a14:backgroundMark x1="61523" y1="12302" x2="61523" y2="123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95258" y="4352639"/>
            <a:ext cx="1548190" cy="762000"/>
          </a:xfrm>
          <a:prstGeom prst="rect">
            <a:avLst/>
          </a:prstGeom>
        </p:spPr>
      </p:pic>
      <p:pic>
        <p:nvPicPr>
          <p:cNvPr id="1028" name="Picture 4" descr="Ar putea fi o imagine cu text care spune „TU CE FACI PENTRU VIITORUL TĂU? Admitere UBc UNIVERSITATEA 2021 VASILE ALECSANDRI&quot; DIN BACĂU Universitatea aproape de tine!”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5258" y="537901"/>
            <a:ext cx="1403841" cy="1379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Classic is Released for Windows 10">
            <a:extLst>
              <a:ext uri="{FF2B5EF4-FFF2-40B4-BE49-F238E27FC236}">
                <a16:creationId xmlns:a16="http://schemas.microsoft.com/office/drawing/2014/main" id="{82C4C9DC-E522-4554-AACC-97367912C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171717"/>
              </a:clrFrom>
              <a:clrTo>
                <a:srgbClr val="171717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27000" y1="60333" x2="27000" y2="60333"/>
                      </a14:backgroundRemoval>
                    </a14:imgEffect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9617" y="2287372"/>
            <a:ext cx="1057629" cy="10576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6"/>
          <p:cNvSpPr txBox="1">
            <a:spLocks noGrp="1"/>
          </p:cNvSpPr>
          <p:nvPr>
            <p:ph type="title"/>
          </p:nvPr>
        </p:nvSpPr>
        <p:spPr>
          <a:xfrm>
            <a:off x="2090344" y="400634"/>
            <a:ext cx="6420266" cy="42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en" sz="3600" dirty="0" err="1"/>
              <a:t>Laborator</a:t>
            </a:r>
            <a:r>
              <a:rPr lang="en" sz="3600" dirty="0"/>
              <a:t> didactic </a:t>
            </a:r>
            <a:r>
              <a:rPr lang="en" sz="3600" dirty="0" err="1"/>
              <a:t>și</a:t>
            </a:r>
            <a:r>
              <a:rPr lang="en" sz="3600" dirty="0"/>
              <a:t> de </a:t>
            </a:r>
            <a:r>
              <a:rPr lang="en" sz="3600" dirty="0" err="1"/>
              <a:t>cercetare</a:t>
            </a:r>
            <a:endParaRPr sz="3600" dirty="0" err="1"/>
          </a:p>
        </p:txBody>
      </p:sp>
      <p:sp>
        <p:nvSpPr>
          <p:cNvPr id="116" name="Google Shape;116;p26"/>
          <p:cNvSpPr txBox="1">
            <a:spLocks noGrp="1"/>
          </p:cNvSpPr>
          <p:nvPr>
            <p:ph type="subTitle" idx="1"/>
          </p:nvPr>
        </p:nvSpPr>
        <p:spPr>
          <a:xfrm>
            <a:off x="2381341" y="731773"/>
            <a:ext cx="4311696" cy="6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i="1" dirty="0"/>
              <a:t>Laborator de Securitate Cibernetic</a:t>
            </a:r>
            <a:r>
              <a:rPr lang="ro-RO" sz="1800" i="1" dirty="0"/>
              <a:t>ă</a:t>
            </a:r>
            <a:endParaRPr sz="1800" i="1" dirty="0"/>
          </a:p>
        </p:txBody>
      </p:sp>
      <p:sp>
        <p:nvSpPr>
          <p:cNvPr id="124" name="Google Shape;124;p26"/>
          <p:cNvSpPr txBox="1">
            <a:spLocks noGrp="1"/>
          </p:cNvSpPr>
          <p:nvPr>
            <p:ph type="title" idx="2"/>
          </p:nvPr>
        </p:nvSpPr>
        <p:spPr>
          <a:xfrm>
            <a:off x="824968" y="564173"/>
            <a:ext cx="918474" cy="42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AP06</a:t>
            </a:r>
            <a:endParaRPr dirty="0"/>
          </a:p>
        </p:txBody>
      </p:sp>
      <p:cxnSp>
        <p:nvCxnSpPr>
          <p:cNvPr id="130" name="Google Shape;130;p26"/>
          <p:cNvCxnSpPr/>
          <p:nvPr/>
        </p:nvCxnSpPr>
        <p:spPr>
          <a:xfrm>
            <a:off x="2082846" y="353423"/>
            <a:ext cx="9571" cy="589316"/>
          </a:xfrm>
          <a:prstGeom prst="straightConnector1">
            <a:avLst/>
          </a:prstGeom>
          <a:noFill/>
          <a:ln w="19050" cap="flat" cmpd="sng">
            <a:solidFill>
              <a:srgbClr val="F3F3F3"/>
            </a:solidFill>
            <a:prstDash val="solid"/>
            <a:round/>
            <a:headEnd type="oval" w="med" len="med"/>
            <a:tailEnd type="oval" w="med" len="med"/>
          </a:ln>
        </p:spPr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94" y="1387103"/>
            <a:ext cx="5747426" cy="292120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650" y="869345"/>
            <a:ext cx="2722347" cy="407809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" y="1144547"/>
            <a:ext cx="4899170" cy="293456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730" y="2438020"/>
            <a:ext cx="3816991" cy="251487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Google Shape;115;p26">
            <a:extLst>
              <a:ext uri="{FF2B5EF4-FFF2-40B4-BE49-F238E27FC236}">
                <a16:creationId xmlns:a16="http://schemas.microsoft.com/office/drawing/2014/main" id="{B17FFDD2-67D6-4F92-BDBB-24304236E5F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06926" y="418667"/>
            <a:ext cx="6312592" cy="43806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en" sz="3600" dirty="0" err="1">
                <a:ea typeface="+mj-lt"/>
                <a:cs typeface="+mj-lt"/>
              </a:rPr>
              <a:t>Laborator</a:t>
            </a:r>
            <a:r>
              <a:rPr lang="en" sz="3600" dirty="0">
                <a:ea typeface="+mj-lt"/>
                <a:cs typeface="+mj-lt"/>
              </a:rPr>
              <a:t> didactic </a:t>
            </a:r>
            <a:r>
              <a:rPr lang="en" sz="3600" dirty="0" err="1">
                <a:ea typeface="+mj-lt"/>
                <a:cs typeface="+mj-lt"/>
              </a:rPr>
              <a:t>și</a:t>
            </a:r>
            <a:r>
              <a:rPr lang="en" sz="3600" dirty="0">
                <a:ea typeface="+mj-lt"/>
                <a:cs typeface="+mj-lt"/>
              </a:rPr>
              <a:t> de </a:t>
            </a:r>
            <a:r>
              <a:rPr lang="en" sz="3600" dirty="0" err="1">
                <a:ea typeface="+mj-lt"/>
                <a:cs typeface="+mj-lt"/>
              </a:rPr>
              <a:t>cercetare</a:t>
            </a:r>
            <a:endParaRPr lang="en-US" dirty="0" err="1">
              <a:ea typeface="+mj-lt"/>
              <a:cs typeface="+mj-lt"/>
            </a:endParaRPr>
          </a:p>
        </p:txBody>
      </p:sp>
      <p:sp>
        <p:nvSpPr>
          <p:cNvPr id="13" name="Google Shape;116;p26">
            <a:extLst>
              <a:ext uri="{FF2B5EF4-FFF2-40B4-BE49-F238E27FC236}">
                <a16:creationId xmlns:a16="http://schemas.microsoft.com/office/drawing/2014/main" id="{D873E96E-76FB-4DD1-8438-CA87BEAC2B7B}"/>
              </a:ext>
            </a:extLst>
          </p:cNvPr>
          <p:cNvSpPr txBox="1">
            <a:spLocks/>
          </p:cNvSpPr>
          <p:nvPr/>
        </p:nvSpPr>
        <p:spPr>
          <a:xfrm>
            <a:off x="4248762" y="822197"/>
            <a:ext cx="5002613" cy="6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Font typeface="Arial" panose="020B0604020202020204" pitchFamily="34" charset="0"/>
              <a:buNone/>
            </a:pPr>
            <a:r>
              <a:rPr lang="en-US" sz="1800" i="1" dirty="0" err="1">
                <a:solidFill>
                  <a:schemeClr val="bg1"/>
                </a:solidFill>
              </a:rPr>
              <a:t>Laborator</a:t>
            </a:r>
            <a:r>
              <a:rPr lang="en-US" sz="1800" i="1" dirty="0">
                <a:solidFill>
                  <a:schemeClr val="bg1"/>
                </a:solidFill>
              </a:rPr>
              <a:t> de </a:t>
            </a:r>
            <a:r>
              <a:rPr lang="en-US" sz="1800" i="1" dirty="0" err="1">
                <a:solidFill>
                  <a:schemeClr val="bg1"/>
                </a:solidFill>
              </a:rPr>
              <a:t>Programare</a:t>
            </a:r>
            <a:r>
              <a:rPr lang="en-US" sz="1800" i="1" dirty="0">
                <a:solidFill>
                  <a:schemeClr val="bg1"/>
                </a:solidFill>
              </a:rPr>
              <a:t> </a:t>
            </a:r>
            <a:r>
              <a:rPr lang="en-US" sz="1800" i="1" dirty="0" err="1">
                <a:solidFill>
                  <a:schemeClr val="bg1"/>
                </a:solidFill>
              </a:rPr>
              <a:t>avansat</a:t>
            </a:r>
            <a:r>
              <a:rPr lang="ro-RO" sz="1800" i="1" dirty="0">
                <a:solidFill>
                  <a:schemeClr val="bg1"/>
                </a:solidFill>
              </a:rPr>
              <a:t>ă a controlerelor</a:t>
            </a:r>
            <a:endParaRPr lang="en-US" sz="1800" i="1" dirty="0">
              <a:solidFill>
                <a:schemeClr val="bg1"/>
              </a:solidFill>
            </a:endParaRPr>
          </a:p>
        </p:txBody>
      </p:sp>
      <p:sp>
        <p:nvSpPr>
          <p:cNvPr id="14" name="Google Shape;124;p26">
            <a:extLst>
              <a:ext uri="{FF2B5EF4-FFF2-40B4-BE49-F238E27FC236}">
                <a16:creationId xmlns:a16="http://schemas.microsoft.com/office/drawing/2014/main" id="{0C8BCEED-B2DB-4FE8-ADF1-275C27595D94}"/>
              </a:ext>
            </a:extLst>
          </p:cNvPr>
          <p:cNvSpPr txBox="1">
            <a:spLocks/>
          </p:cNvSpPr>
          <p:nvPr/>
        </p:nvSpPr>
        <p:spPr>
          <a:xfrm>
            <a:off x="826386" y="571439"/>
            <a:ext cx="1425867" cy="42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  <a:buClrTx/>
              <a:buFontTx/>
            </a:pPr>
            <a:r>
              <a:rPr lang="en-US" dirty="0">
                <a:solidFill>
                  <a:schemeClr val="bg1"/>
                </a:solidFill>
              </a:rPr>
              <a:t>AP23</a:t>
            </a:r>
          </a:p>
        </p:txBody>
      </p:sp>
      <p:cxnSp>
        <p:nvCxnSpPr>
          <p:cNvPr id="15" name="Google Shape;130;p26">
            <a:extLst>
              <a:ext uri="{FF2B5EF4-FFF2-40B4-BE49-F238E27FC236}">
                <a16:creationId xmlns:a16="http://schemas.microsoft.com/office/drawing/2014/main" id="{D46A3C80-C25A-481F-86D6-D33768944A58}"/>
              </a:ext>
            </a:extLst>
          </p:cNvPr>
          <p:cNvCxnSpPr/>
          <p:nvPr/>
        </p:nvCxnSpPr>
        <p:spPr>
          <a:xfrm>
            <a:off x="2371770" y="360689"/>
            <a:ext cx="9571" cy="589316"/>
          </a:xfrm>
          <a:prstGeom prst="straightConnector1">
            <a:avLst/>
          </a:prstGeom>
          <a:noFill/>
          <a:ln w="19050" cap="flat" cmpd="sng">
            <a:solidFill>
              <a:srgbClr val="F3F3F3"/>
            </a:solidFill>
            <a:prstDash val="solid"/>
            <a:round/>
            <a:headEnd type="oval" w="med" len="med"/>
            <a:tailEnd type="oval" w="med" len="med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5"/>
          <p:cNvSpPr txBox="1">
            <a:spLocks noGrp="1"/>
          </p:cNvSpPr>
          <p:nvPr>
            <p:ph type="body" idx="1"/>
          </p:nvPr>
        </p:nvSpPr>
        <p:spPr>
          <a:xfrm>
            <a:off x="6656" y="2154585"/>
            <a:ext cx="9148013" cy="2940650"/>
          </a:xfrm>
          <a:prstGeom prst="rect">
            <a:avLst/>
          </a:prstGeom>
          <a:solidFill>
            <a:srgbClr val="0C343D">
              <a:alpha val="56699"/>
            </a:srgbClr>
          </a:solidFill>
          <a:effectLst>
            <a:reflection endPos="65000" dist="50800" dir="5400000" sy="-100000" algn="bl" rotWithShape="0"/>
          </a:effectLst>
        </p:spPr>
        <p:txBody>
          <a:bodyPr spcFirstLastPara="1" wrap="square" lIns="234000" tIns="234000" rIns="234000" bIns="91425" anchor="t" anchorCtr="0">
            <a:noAutofit/>
          </a:bodyPr>
          <a:lstStyle/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-US" sz="2000" dirty="0">
                <a:solidFill>
                  <a:srgbClr val="F3F3F3"/>
                </a:solidFill>
              </a:rPr>
              <a:t>.</a:t>
            </a:r>
            <a:endParaRPr sz="2000" dirty="0">
              <a:solidFill>
                <a:srgbClr val="F3F3F3"/>
              </a:solidFill>
            </a:endParaRPr>
          </a:p>
        </p:txBody>
      </p:sp>
      <p:sp>
        <p:nvSpPr>
          <p:cNvPr id="109" name="Google Shape;109;p25"/>
          <p:cNvSpPr txBox="1">
            <a:spLocks noGrp="1"/>
          </p:cNvSpPr>
          <p:nvPr>
            <p:ph type="title"/>
          </p:nvPr>
        </p:nvSpPr>
        <p:spPr>
          <a:xfrm>
            <a:off x="84076" y="60380"/>
            <a:ext cx="417551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/>
            <a:r>
              <a:rPr lang="en" dirty="0"/>
              <a:t>Job-uri :</a:t>
            </a:r>
            <a:endParaRPr lang="en-US" sz="3000" dirty="0">
              <a:solidFill>
                <a:srgbClr val="F3F3F3"/>
              </a:solidFill>
              <a:cs typeface="Calibri Light" panose="020F0302020204030204"/>
            </a:endParaRPr>
          </a:p>
        </p:txBody>
      </p:sp>
      <p:sp>
        <p:nvSpPr>
          <p:cNvPr id="2" name="Google Shape;109;p25">
            <a:extLst>
              <a:ext uri="{FF2B5EF4-FFF2-40B4-BE49-F238E27FC236}">
                <a16:creationId xmlns:a16="http://schemas.microsoft.com/office/drawing/2014/main" id="{55816FB0-6602-4FC9-84FD-D7F394BBA0F4}"/>
              </a:ext>
            </a:extLst>
          </p:cNvPr>
          <p:cNvSpPr txBox="1">
            <a:spLocks/>
          </p:cNvSpPr>
          <p:nvPr/>
        </p:nvSpPr>
        <p:spPr>
          <a:xfrm>
            <a:off x="-104899" y="2116249"/>
            <a:ext cx="6019062" cy="572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ctr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000"/>
              <a:buNone/>
              <a:defRPr sz="3000" kern="1200">
                <a:solidFill>
                  <a:srgbClr val="F3F3F3"/>
                </a:solidFill>
                <a:latin typeface="+mj-lt"/>
                <a:ea typeface="+mj-ea"/>
                <a:cs typeface="+mj-c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000"/>
              <a:buNone/>
              <a:defRPr sz="3000">
                <a:solidFill>
                  <a:srgbClr val="F3F3F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000"/>
              <a:buNone/>
              <a:defRPr sz="3000">
                <a:solidFill>
                  <a:srgbClr val="F3F3F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000"/>
              <a:buNone/>
              <a:defRPr sz="3000">
                <a:solidFill>
                  <a:srgbClr val="F3F3F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000"/>
              <a:buNone/>
              <a:defRPr sz="3000">
                <a:solidFill>
                  <a:srgbClr val="F3F3F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000"/>
              <a:buNone/>
              <a:defRPr sz="3000">
                <a:solidFill>
                  <a:srgbClr val="F3F3F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000"/>
              <a:buNone/>
              <a:defRPr sz="3000">
                <a:solidFill>
                  <a:srgbClr val="F3F3F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000"/>
              <a:buNone/>
              <a:defRPr sz="3000">
                <a:solidFill>
                  <a:srgbClr val="F3F3F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3000"/>
              <a:buNone/>
              <a:defRPr sz="3000">
                <a:solidFill>
                  <a:srgbClr val="F3F3F3"/>
                </a:solidFill>
              </a:defRPr>
            </a:lvl9pPr>
          </a:lstStyle>
          <a:p>
            <a:pPr algn="l">
              <a:buFontTx/>
            </a:pPr>
            <a:r>
              <a:rPr lang="en-US" dirty="0" err="1">
                <a:cs typeface="Calibri Light"/>
              </a:rPr>
              <a:t>Principalii</a:t>
            </a:r>
            <a:r>
              <a:rPr lang="en-US" dirty="0">
                <a:cs typeface="Calibri Light"/>
              </a:rPr>
              <a:t> </a:t>
            </a:r>
            <a:r>
              <a:rPr lang="en-US" dirty="0" err="1">
                <a:cs typeface="Calibri Light"/>
              </a:rPr>
              <a:t>angajatori</a:t>
            </a:r>
            <a:endParaRPr lang="en-US" dirty="0">
              <a:cs typeface="Calibri Light"/>
            </a:endParaRPr>
          </a:p>
        </p:txBody>
      </p:sp>
      <p:sp>
        <p:nvSpPr>
          <p:cNvPr id="3" name="Google Shape;110;p25">
            <a:extLst>
              <a:ext uri="{FF2B5EF4-FFF2-40B4-BE49-F238E27FC236}">
                <a16:creationId xmlns:a16="http://schemas.microsoft.com/office/drawing/2014/main" id="{69FCEB5B-A1C9-4AB2-8948-2FD415CD8369}"/>
              </a:ext>
            </a:extLst>
          </p:cNvPr>
          <p:cNvSpPr txBox="1">
            <a:spLocks/>
          </p:cNvSpPr>
          <p:nvPr/>
        </p:nvSpPr>
        <p:spPr>
          <a:xfrm>
            <a:off x="74099" y="513074"/>
            <a:ext cx="9073062" cy="1711519"/>
          </a:xfrm>
          <a:prstGeom prst="rect">
            <a:avLst/>
          </a:prstGeom>
          <a:solidFill>
            <a:srgbClr val="0C343D">
              <a:alpha val="56699"/>
            </a:srgbClr>
          </a:solidFill>
        </p:spPr>
        <p:txBody>
          <a:bodyPr spcFirstLastPara="1" vert="horz" wrap="square" lIns="234000" tIns="234000" rIns="234000" bIns="91425" rtlCol="0" anchor="t" anchorCtr="0">
            <a:noAutofit/>
          </a:bodyPr>
          <a:lstStyle>
            <a:lvl1pPr marL="457200" lvl="0" indent="-29845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Font typeface="Arial" panose="020B0604020202020204" pitchFamily="34" charset="0"/>
              <a:buAutoNum type="arabicPeriod"/>
              <a:defRPr sz="1300" kern="1200">
                <a:solidFill>
                  <a:srgbClr val="F3F3F3"/>
                </a:solidFill>
                <a:latin typeface="+mn-lt"/>
                <a:ea typeface="+mn-ea"/>
                <a:cs typeface="+mn-cs"/>
              </a:defRPr>
            </a:lvl1pPr>
            <a:lvl2pPr marL="914400" lvl="1" indent="-298450" algn="l" defTabSz="6858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AutoNum type="alphaLcPeriod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lvl="2" indent="-298450" algn="l" defTabSz="6858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AutoNum type="romanLcPeriod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lvl="3" indent="-298450" algn="l" defTabSz="6858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AutoNum type="arabicPeriod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86000" lvl="4" indent="-298450" algn="l" defTabSz="6858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AutoNum type="alphaLcPeriod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lvl="5" indent="-298450" algn="l" defTabSz="6858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AutoNum type="romanLcPeriod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lvl="6" indent="-298450" algn="l" defTabSz="6858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AutoNum type="arabicPeriod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lvl="7" indent="-298450" algn="l" defTabSz="6858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AutoNum type="alphaLcPeriod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lvl="8" indent="-298450" algn="l" defTabSz="6858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AutoNum type="romanLcPeriod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endParaRPr lang="en-US" sz="2000" dirty="0">
              <a:cs typeface="Calibri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B76EE9D-2025-4B88-ADFD-AC74A2CD07F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63392" y="261574"/>
            <a:ext cx="2867313" cy="213733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DB009085-D11A-4190-8DEB-FC2400D3ED9F}"/>
              </a:ext>
            </a:extLst>
          </p:cNvPr>
          <p:cNvGrpSpPr/>
          <p:nvPr/>
        </p:nvGrpSpPr>
        <p:grpSpPr>
          <a:xfrm>
            <a:off x="35905" y="2537693"/>
            <a:ext cx="3420272" cy="1304926"/>
            <a:chOff x="-152285" y="2571750"/>
            <a:chExt cx="4065553" cy="1905000"/>
          </a:xfrm>
          <a:effectLst>
            <a:glow rad="139700">
              <a:schemeClr val="accent3">
                <a:satMod val="175000"/>
                <a:alpha val="37000"/>
              </a:schemeClr>
            </a:glow>
          </a:effectLst>
        </p:grpSpPr>
        <p:pic>
          <p:nvPicPr>
            <p:cNvPr id="1030" name="Picture 6" descr="Scc Logo - Circle , Free Transparent Clipart - ClipartKey">
              <a:extLst>
                <a:ext uri="{FF2B5EF4-FFF2-40B4-BE49-F238E27FC236}">
                  <a16:creationId xmlns:a16="http://schemas.microsoft.com/office/drawing/2014/main" id="{FCD860E6-1AFC-4178-8231-6063E9F179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7807" y="2842350"/>
              <a:ext cx="2875461" cy="10607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4" name="Picture 10" descr="SCC SERVICES ROMANIA | LinkedIn">
              <a:extLst>
                <a:ext uri="{FF2B5EF4-FFF2-40B4-BE49-F238E27FC236}">
                  <a16:creationId xmlns:a16="http://schemas.microsoft.com/office/drawing/2014/main" id="{8B0B4269-5D7F-4468-9595-1F2446166B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52285" y="2571750"/>
              <a:ext cx="1905000" cy="1905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6" name="Picture 12" descr="DEDEMAN (dedemanromania) - Profile | Pinterest">
            <a:extLst>
              <a:ext uri="{FF2B5EF4-FFF2-40B4-BE49-F238E27FC236}">
                <a16:creationId xmlns:a16="http://schemas.microsoft.com/office/drawing/2014/main" id="{CEDE8C6C-84C7-47D9-9555-4210B33B26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567" y="2509230"/>
            <a:ext cx="1395965" cy="114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Our Logo | Continental">
            <a:extLst>
              <a:ext uri="{FF2B5EF4-FFF2-40B4-BE49-F238E27FC236}">
                <a16:creationId xmlns:a16="http://schemas.microsoft.com/office/drawing/2014/main" id="{2B40C772-BDA9-4392-AC19-803AB6EAEB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A500"/>
              </a:clrFrom>
              <a:clrTo>
                <a:srgbClr val="FFA500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539" y="2685096"/>
            <a:ext cx="2429691" cy="844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Aerostar SA - Performanta prin Profesionalism">
            <a:extLst>
              <a:ext uri="{FF2B5EF4-FFF2-40B4-BE49-F238E27FC236}">
                <a16:creationId xmlns:a16="http://schemas.microsoft.com/office/drawing/2014/main" id="{A5B99FD0-7307-4E52-9198-7549901F5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439" y="3788341"/>
            <a:ext cx="3429000" cy="1038225"/>
          </a:xfrm>
          <a:prstGeom prst="rect">
            <a:avLst/>
          </a:prstGeom>
          <a:noFill/>
          <a:effectLst>
            <a:glow rad="63500">
              <a:schemeClr val="accent4">
                <a:satMod val="175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ome - ISSCO">
            <a:extLst>
              <a:ext uri="{FF2B5EF4-FFF2-40B4-BE49-F238E27FC236}">
                <a16:creationId xmlns:a16="http://schemas.microsoft.com/office/drawing/2014/main" id="{E2841B02-C284-488B-B825-0FD3F71D61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5373" y="3654990"/>
            <a:ext cx="3495675" cy="130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Locuri de munca la Softescu">
            <a:extLst>
              <a:ext uri="{FF2B5EF4-FFF2-40B4-BE49-F238E27FC236}">
                <a16:creationId xmlns:a16="http://schemas.microsoft.com/office/drawing/2014/main" id="{BA7F5873-360D-402E-8D51-E45009A8FF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701" b="89552" l="9840" r="93883">
                        <a14:foregroundMark x1="13032" y1="53731" x2="13032" y2="53731"/>
                        <a14:foregroundMark x1="20213" y1="40299" x2="20213" y2="40299"/>
                        <a14:foregroundMark x1="47340" y1="44776" x2="47340" y2="44776"/>
                        <a14:foregroundMark x1="63032" y1="44776" x2="63032" y2="44776"/>
                        <a14:foregroundMark x1="68883" y1="48507" x2="68883" y2="48507"/>
                        <a14:foregroundMark x1="93883" y1="20149" x2="93883" y2="20149"/>
                        <a14:foregroundMark x1="83511" y1="72388" x2="83511" y2="72388"/>
                        <a14:foregroundMark x1="76596" y1="72388" x2="76596" y2="72388"/>
                        <a14:foregroundMark x1="79255" y1="53731" x2="79255" y2="53731"/>
                        <a14:foregroundMark x1="85904" y1="17910" x2="85904" y2="17910"/>
                        <a14:foregroundMark x1="81383" y1="18657" x2="81383" y2="186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2922" y="3980395"/>
            <a:ext cx="2054528" cy="732199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3207517"/>
              </p:ext>
            </p:extLst>
          </p:nvPr>
        </p:nvGraphicFramePr>
        <p:xfrm>
          <a:off x="206724" y="507616"/>
          <a:ext cx="6096000" cy="2042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64596">
                  <a:extLst>
                    <a:ext uri="{9D8B030D-6E8A-4147-A177-3AD203B41FA5}">
                      <a16:colId xmlns:a16="http://schemas.microsoft.com/office/drawing/2014/main" val="3542231345"/>
                    </a:ext>
                  </a:extLst>
                </a:gridCol>
                <a:gridCol w="931404">
                  <a:extLst>
                    <a:ext uri="{9D8B030D-6E8A-4147-A177-3AD203B41FA5}">
                      <a16:colId xmlns:a16="http://schemas.microsoft.com/office/drawing/2014/main" val="1985683968"/>
                    </a:ext>
                  </a:extLst>
                </a:gridCol>
              </a:tblGrid>
              <a:tr h="415683">
                <a:tc>
                  <a:txBody>
                    <a:bodyPr/>
                    <a:lstStyle/>
                    <a:p>
                      <a:pPr marL="488950" indent="-342900">
                        <a:buClr>
                          <a:srgbClr val="F3F3F3"/>
                        </a:buClr>
                        <a:buSzPts val="1300"/>
                        <a:buFont typeface="Wingdings" panose="020B0604020202020204" pitchFamily="34" charset="0"/>
                        <a:buChar char="ü"/>
                      </a:pPr>
                      <a:r>
                        <a:rPr lang="en-US" sz="1600" b="0" i="0" u="none" strike="noStrike" noProof="0" dirty="0" err="1">
                          <a:solidFill>
                            <a:schemeClr val="bg1"/>
                          </a:solidFill>
                          <a:latin typeface="Calibri"/>
                        </a:rPr>
                        <a:t>Inginer</a:t>
                      </a:r>
                      <a:r>
                        <a:rPr lang="en-US" sz="1600" b="0" i="0" u="none" strike="noStrike" noProof="0" dirty="0">
                          <a:solidFill>
                            <a:schemeClr val="bg1"/>
                          </a:solidFill>
                          <a:latin typeface="Calibri"/>
                        </a:rPr>
                        <a:t> </a:t>
                      </a:r>
                      <a:r>
                        <a:rPr lang="en-US" sz="1600" b="0" i="0" u="none" strike="noStrike" noProof="0" dirty="0" err="1">
                          <a:solidFill>
                            <a:schemeClr val="bg1"/>
                          </a:solidFill>
                          <a:latin typeface="Calibri"/>
                        </a:rPr>
                        <a:t>sistem</a:t>
                      </a:r>
                      <a:r>
                        <a:rPr lang="en-US" sz="1600" b="0" i="0" u="none" strike="noStrike" noProof="0" dirty="0">
                          <a:solidFill>
                            <a:schemeClr val="bg1"/>
                          </a:solidFill>
                          <a:latin typeface="Calibri"/>
                        </a:rPr>
                        <a:t>;</a:t>
                      </a:r>
                    </a:p>
                    <a:p>
                      <a:pPr marL="488950" indent="-342900">
                        <a:buClr>
                          <a:srgbClr val="F3F3F3"/>
                        </a:buClr>
                        <a:buSzPts val="1300"/>
                        <a:buFont typeface="Wingdings" panose="020B0604020202020204" pitchFamily="34" charset="0"/>
                        <a:buChar char="ü"/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</a:rPr>
                        <a:t>Programator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;</a:t>
                      </a:r>
                    </a:p>
                    <a:p>
                      <a:pPr marL="488950" indent="-342900">
                        <a:buClr>
                          <a:srgbClr val="F3F3F3"/>
                        </a:buClr>
                        <a:buSzPts val="1300"/>
                        <a:buFont typeface="Wingdings" panose="020B0604020202020204" pitchFamily="34" charset="0"/>
                        <a:buChar char="ü"/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</a:rPr>
                        <a:t>Analist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bg1"/>
                          </a:solidFill>
                        </a:rPr>
                        <a:t>sisteme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bg1"/>
                          </a:solidFill>
                        </a:rPr>
                        <a:t>informatice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;</a:t>
                      </a:r>
                    </a:p>
                    <a:p>
                      <a:pPr marL="488950" indent="-342900">
                        <a:buClr>
                          <a:srgbClr val="F3F3F3"/>
                        </a:buClr>
                        <a:buSzPts val="1300"/>
                        <a:buFont typeface="Wingdings" panose="020B0604020202020204" pitchFamily="34" charset="0"/>
                        <a:buChar char="ü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Designer WEB;</a:t>
                      </a:r>
                    </a:p>
                    <a:p>
                      <a:pPr marL="488950" indent="-342900">
                        <a:buClr>
                          <a:srgbClr val="F3F3F3"/>
                        </a:buClr>
                        <a:buSzPts val="1300"/>
                        <a:buFont typeface="Wingdings" panose="020B0604020202020204" pitchFamily="34" charset="0"/>
                        <a:buChar char="ü"/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</a:rPr>
                        <a:t>Inginer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bg1"/>
                          </a:solidFill>
                        </a:rPr>
                        <a:t>proiectant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;</a:t>
                      </a:r>
                    </a:p>
                    <a:p>
                      <a:pPr marL="488950" indent="-342900">
                        <a:buClr>
                          <a:srgbClr val="F3F3F3"/>
                        </a:buClr>
                        <a:buSzPts val="1300"/>
                        <a:buFont typeface="Wingdings" panose="020B0604020202020204" pitchFamily="34" charset="0"/>
                        <a:buChar char="ü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Consultant</a:t>
                      </a:r>
                      <a:r>
                        <a:rPr lang="en-US" sz="1600" baseline="0" dirty="0">
                          <a:solidFill>
                            <a:schemeClr val="bg1"/>
                          </a:solidFill>
                        </a:rPr>
                        <a:t> IT;</a:t>
                      </a:r>
                    </a:p>
                    <a:p>
                      <a:pPr marL="488950" indent="-342900">
                        <a:buClr>
                          <a:srgbClr val="F3F3F3"/>
                        </a:buClr>
                        <a:buSzPts val="1300"/>
                        <a:buFont typeface="Wingdings" panose="020B0604020202020204" pitchFamily="34" charset="0"/>
                        <a:buChar char="ü"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Administrator </a:t>
                      </a:r>
                      <a:r>
                        <a:rPr lang="en-US" sz="1600" dirty="0" err="1">
                          <a:solidFill>
                            <a:schemeClr val="bg1"/>
                          </a:solidFill>
                        </a:rPr>
                        <a:t>baze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 de date</a:t>
                      </a:r>
                    </a:p>
                    <a:p>
                      <a:pPr marL="488950" indent="-342900">
                        <a:buClr>
                          <a:srgbClr val="F3F3F3"/>
                        </a:buClr>
                        <a:buSzPts val="1300"/>
                        <a:buFont typeface="Wingdings" panose="020B0604020202020204" pitchFamily="34" charset="0"/>
                        <a:buChar char="ü"/>
                      </a:pP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18277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7526081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544A98F0-80F5-4D10-AE99-712CB079FDFD}" vid="{E09CD703-DF5A-4EB8-A6FC-AA3203D3ED9B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216</TotalTime>
  <Words>182</Words>
  <Application>Microsoft Office PowerPoint</Application>
  <PresentationFormat>On-screen Show (16:9)</PresentationFormat>
  <Paragraphs>33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Theme1</vt:lpstr>
      <vt:lpstr>PowerPoint Presentation</vt:lpstr>
      <vt:lpstr>Admiterea:https://www.ub.ro/inginerie/admitere</vt:lpstr>
      <vt:lpstr>Laborator didactic și de cercetare</vt:lpstr>
      <vt:lpstr>Laborator didactic și de cercetare</vt:lpstr>
      <vt:lpstr>Job-uri 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Calculatoare și Tehnologia Informației</dc:title>
  <dc:creator>AP22-PC7</dc:creator>
  <cp:lastModifiedBy>Alex Andrei</cp:lastModifiedBy>
  <cp:revision>76</cp:revision>
  <dcterms:modified xsi:type="dcterms:W3CDTF">2021-04-01T15:49:58Z</dcterms:modified>
</cp:coreProperties>
</file>